
<file path=[Content_Types].xml><?xml version="1.0" encoding="utf-8"?>
<Types xmlns="http://schemas.openxmlformats.org/package/2006/content-types">
  <Default Extension="doc" ContentType="application/msword"/>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256" r:id="rId5"/>
    <p:sldId id="257" r:id="rId6"/>
    <p:sldId id="265" r:id="rId7"/>
    <p:sldId id="368" r:id="rId8"/>
    <p:sldId id="268" r:id="rId9"/>
    <p:sldId id="280" r:id="rId10"/>
    <p:sldId id="266" r:id="rId11"/>
    <p:sldId id="370" r:id="rId12"/>
    <p:sldId id="261" r:id="rId13"/>
    <p:sldId id="376" r:id="rId14"/>
    <p:sldId id="2369" r:id="rId15"/>
    <p:sldId id="2375" r:id="rId16"/>
    <p:sldId id="2373" r:id="rId17"/>
    <p:sldId id="2374" r:id="rId18"/>
    <p:sldId id="2371" r:id="rId19"/>
    <p:sldId id="2377" r:id="rId20"/>
    <p:sldId id="2378" r:id="rId21"/>
    <p:sldId id="369" r:id="rId22"/>
    <p:sldId id="2368" r:id="rId23"/>
    <p:sldId id="365" r:id="rId24"/>
    <p:sldId id="375"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367F0C-5E8A-4A48-9C11-023CA7D655EB}" v="70" dt="2022-12-06T05:52:28.3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67" d="100"/>
          <a:sy n="67" d="100"/>
        </p:scale>
        <p:origin x="620" y="4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52367F0C-5E8A-4A48-9C11-023CA7D655EB}"/>
    <pc:docChg chg="undo redo custSel addSld delSld modSld sldOrd modMainMaster">
      <pc:chgData name="Yaghoobi, Hassan" userId="3e33afe7-62c8-4ade-8476-f73fe399f31e" providerId="ADAL" clId="{52367F0C-5E8A-4A48-9C11-023CA7D655EB}" dt="2022-12-06T05:53:43.056" v="1320" actId="14100"/>
      <pc:docMkLst>
        <pc:docMk/>
      </pc:docMkLst>
      <pc:sldChg chg="modSp mod">
        <pc:chgData name="Yaghoobi, Hassan" userId="3e33afe7-62c8-4ade-8476-f73fe399f31e" providerId="ADAL" clId="{52367F0C-5E8A-4A48-9C11-023CA7D655EB}" dt="2022-12-06T05:35:52.943" v="1099" actId="313"/>
        <pc:sldMkLst>
          <pc:docMk/>
          <pc:sldMk cId="0" sldId="256"/>
        </pc:sldMkLst>
        <pc:spChg chg="mod">
          <ac:chgData name="Yaghoobi, Hassan" userId="3e33afe7-62c8-4ade-8476-f73fe399f31e" providerId="ADAL" clId="{52367F0C-5E8A-4A48-9C11-023CA7D655EB}" dt="2022-12-06T05:35:52.943" v="1099" actId="313"/>
          <ac:spMkLst>
            <pc:docMk/>
            <pc:sldMk cId="0" sldId="256"/>
            <ac:spMk id="6" creationId="{00000000-0000-0000-0000-000000000000}"/>
          </ac:spMkLst>
        </pc:spChg>
        <pc:spChg chg="mod">
          <ac:chgData name="Yaghoobi, Hassan" userId="3e33afe7-62c8-4ade-8476-f73fe399f31e" providerId="ADAL" clId="{52367F0C-5E8A-4A48-9C11-023CA7D655EB}" dt="2022-12-06T03:33:17.614" v="91" actId="20577"/>
          <ac:spMkLst>
            <pc:docMk/>
            <pc:sldMk cId="0" sldId="256"/>
            <ac:spMk id="3074" creationId="{00000000-0000-0000-0000-000000000000}"/>
          </ac:spMkLst>
        </pc:spChg>
        <pc:graphicFrameChg chg="mod">
          <ac:chgData name="Yaghoobi, Hassan" userId="3e33afe7-62c8-4ade-8476-f73fe399f31e" providerId="ADAL" clId="{52367F0C-5E8A-4A48-9C11-023CA7D655EB}" dt="2022-12-06T03:43:13.076" v="92"/>
          <ac:graphicFrameMkLst>
            <pc:docMk/>
            <pc:sldMk cId="0" sldId="256"/>
            <ac:graphicFrameMk id="9" creationId="{00000000-0000-0000-0000-000000000000}"/>
          </ac:graphicFrameMkLst>
        </pc:graphicFrameChg>
      </pc:sldChg>
      <pc:sldChg chg="modSp mod">
        <pc:chgData name="Yaghoobi, Hassan" userId="3e33afe7-62c8-4ade-8476-f73fe399f31e" providerId="ADAL" clId="{52367F0C-5E8A-4A48-9C11-023CA7D655EB}" dt="2022-12-06T05:35:53.609" v="1100" actId="313"/>
        <pc:sldMkLst>
          <pc:docMk/>
          <pc:sldMk cId="0" sldId="257"/>
        </pc:sldMkLst>
        <pc:spChg chg="mod">
          <ac:chgData name="Yaghoobi, Hassan" userId="3e33afe7-62c8-4ade-8476-f73fe399f31e" providerId="ADAL" clId="{52367F0C-5E8A-4A48-9C11-023CA7D655EB}" dt="2022-12-06T05:35:53.609" v="1100" actId="313"/>
          <ac:spMkLst>
            <pc:docMk/>
            <pc:sldMk cId="0" sldId="257"/>
            <ac:spMk id="4" creationId="{00000000-0000-0000-0000-000000000000}"/>
          </ac:spMkLst>
        </pc:spChg>
        <pc:spChg chg="mod">
          <ac:chgData name="Yaghoobi, Hassan" userId="3e33afe7-62c8-4ade-8476-f73fe399f31e" providerId="ADAL" clId="{52367F0C-5E8A-4A48-9C11-023CA7D655EB}" dt="2022-12-06T03:43:57.112" v="106"/>
          <ac:spMkLst>
            <pc:docMk/>
            <pc:sldMk cId="0" sldId="257"/>
            <ac:spMk id="4098" creationId="{00000000-0000-0000-0000-000000000000}"/>
          </ac:spMkLst>
        </pc:spChg>
      </pc:sldChg>
      <pc:sldChg chg="modSp mod">
        <pc:chgData name="Yaghoobi, Hassan" userId="3e33afe7-62c8-4ade-8476-f73fe399f31e" providerId="ADAL" clId="{52367F0C-5E8A-4A48-9C11-023CA7D655EB}" dt="2022-12-06T05:35:59.048" v="1107" actId="313"/>
        <pc:sldMkLst>
          <pc:docMk/>
          <pc:sldMk cId="0" sldId="261"/>
        </pc:sldMkLst>
        <pc:spChg chg="mod">
          <ac:chgData name="Yaghoobi, Hassan" userId="3e33afe7-62c8-4ade-8476-f73fe399f31e" providerId="ADAL" clId="{52367F0C-5E8A-4A48-9C11-023CA7D655EB}" dt="2022-12-06T05:35:59.048" v="1107" actId="313"/>
          <ac:spMkLst>
            <pc:docMk/>
            <pc:sldMk cId="0" sldId="261"/>
            <ac:spMk id="7" creationId="{00000000-0000-0000-0000-000000000000}"/>
          </ac:spMkLst>
        </pc:spChg>
        <pc:spChg chg="mod">
          <ac:chgData name="Yaghoobi, Hassan" userId="3e33afe7-62c8-4ade-8476-f73fe399f31e" providerId="ADAL" clId="{52367F0C-5E8A-4A48-9C11-023CA7D655EB}" dt="2022-12-06T03:50:07.230" v="140" actId="1076"/>
          <ac:spMkLst>
            <pc:docMk/>
            <pc:sldMk cId="0" sldId="261"/>
            <ac:spMk id="5122" creationId="{00000000-0000-0000-0000-000000000000}"/>
          </ac:spMkLst>
        </pc:spChg>
      </pc:sldChg>
      <pc:sldChg chg="modSp mod">
        <pc:chgData name="Yaghoobi, Hassan" userId="3e33afe7-62c8-4ade-8476-f73fe399f31e" providerId="ADAL" clId="{52367F0C-5E8A-4A48-9C11-023CA7D655EB}" dt="2022-12-06T05:35:54.265" v="1101" actId="313"/>
        <pc:sldMkLst>
          <pc:docMk/>
          <pc:sldMk cId="3512326192" sldId="265"/>
        </pc:sldMkLst>
        <pc:spChg chg="mod">
          <ac:chgData name="Yaghoobi, Hassan" userId="3e33afe7-62c8-4ade-8476-f73fe399f31e" providerId="ADAL" clId="{52367F0C-5E8A-4A48-9C11-023CA7D655EB}" dt="2022-12-06T05:35:54.265" v="1101" actId="313"/>
          <ac:spMkLst>
            <pc:docMk/>
            <pc:sldMk cId="3512326192" sldId="265"/>
            <ac:spMk id="2" creationId="{00000000-0000-0000-0000-000000000000}"/>
          </ac:spMkLst>
        </pc:spChg>
        <pc:spChg chg="mod">
          <ac:chgData name="Yaghoobi, Hassan" userId="3e33afe7-62c8-4ade-8476-f73fe399f31e" providerId="ADAL" clId="{52367F0C-5E8A-4A48-9C11-023CA7D655EB}" dt="2022-12-06T03:44:21.554" v="107" actId="400"/>
          <ac:spMkLst>
            <pc:docMk/>
            <pc:sldMk cId="3512326192" sldId="265"/>
            <ac:spMk id="10243" creationId="{00000000-0000-0000-0000-000000000000}"/>
          </ac:spMkLst>
        </pc:spChg>
      </pc:sldChg>
      <pc:sldChg chg="modSp mod">
        <pc:chgData name="Yaghoobi, Hassan" userId="3e33afe7-62c8-4ade-8476-f73fe399f31e" providerId="ADAL" clId="{52367F0C-5E8A-4A48-9C11-023CA7D655EB}" dt="2022-12-06T05:35:57.391" v="1105" actId="313"/>
        <pc:sldMkLst>
          <pc:docMk/>
          <pc:sldMk cId="2555810336" sldId="266"/>
        </pc:sldMkLst>
        <pc:spChg chg="mod">
          <ac:chgData name="Yaghoobi, Hassan" userId="3e33afe7-62c8-4ade-8476-f73fe399f31e" providerId="ADAL" clId="{52367F0C-5E8A-4A48-9C11-023CA7D655EB}" dt="2022-12-06T05:35:57.391" v="1105" actId="313"/>
          <ac:spMkLst>
            <pc:docMk/>
            <pc:sldMk cId="2555810336" sldId="266"/>
            <ac:spMk id="2" creationId="{00000000-0000-0000-0000-000000000000}"/>
          </ac:spMkLst>
        </pc:spChg>
        <pc:spChg chg="mod">
          <ac:chgData name="Yaghoobi, Hassan" userId="3e33afe7-62c8-4ade-8476-f73fe399f31e" providerId="ADAL" clId="{52367F0C-5E8A-4A48-9C11-023CA7D655EB}" dt="2022-12-06T03:47:32.980" v="129" actId="403"/>
          <ac:spMkLst>
            <pc:docMk/>
            <pc:sldMk cId="2555810336" sldId="266"/>
            <ac:spMk id="20483" creationId="{00000000-0000-0000-0000-000000000000}"/>
          </ac:spMkLst>
        </pc:spChg>
      </pc:sldChg>
      <pc:sldChg chg="modSp mod">
        <pc:chgData name="Yaghoobi, Hassan" userId="3e33afe7-62c8-4ade-8476-f73fe399f31e" providerId="ADAL" clId="{52367F0C-5E8A-4A48-9C11-023CA7D655EB}" dt="2022-12-06T05:35:55.588" v="1103" actId="313"/>
        <pc:sldMkLst>
          <pc:docMk/>
          <pc:sldMk cId="1268977485" sldId="268"/>
        </pc:sldMkLst>
        <pc:spChg chg="mod">
          <ac:chgData name="Yaghoobi, Hassan" userId="3e33afe7-62c8-4ade-8476-f73fe399f31e" providerId="ADAL" clId="{52367F0C-5E8A-4A48-9C11-023CA7D655EB}" dt="2022-12-06T05:35:55.588" v="1103" actId="313"/>
          <ac:spMkLst>
            <pc:docMk/>
            <pc:sldMk cId="1268977485" sldId="268"/>
            <ac:spMk id="2" creationId="{00000000-0000-0000-0000-000000000000}"/>
          </ac:spMkLst>
        </pc:spChg>
      </pc:sldChg>
      <pc:sldChg chg="modSp mod">
        <pc:chgData name="Yaghoobi, Hassan" userId="3e33afe7-62c8-4ade-8476-f73fe399f31e" providerId="ADAL" clId="{52367F0C-5E8A-4A48-9C11-023CA7D655EB}" dt="2022-12-06T05:35:56.293" v="1104" actId="313"/>
        <pc:sldMkLst>
          <pc:docMk/>
          <pc:sldMk cId="1943740662" sldId="280"/>
        </pc:sldMkLst>
        <pc:spChg chg="mod">
          <ac:chgData name="Yaghoobi, Hassan" userId="3e33afe7-62c8-4ade-8476-f73fe399f31e" providerId="ADAL" clId="{52367F0C-5E8A-4A48-9C11-023CA7D655EB}" dt="2022-12-06T05:35:56.293" v="1104" actId="313"/>
          <ac:spMkLst>
            <pc:docMk/>
            <pc:sldMk cId="1943740662" sldId="280"/>
            <ac:spMk id="5" creationId="{00000000-0000-0000-0000-000000000000}"/>
          </ac:spMkLst>
        </pc:spChg>
      </pc:sldChg>
      <pc:sldChg chg="modSp mod">
        <pc:chgData name="Yaghoobi, Hassan" userId="3e33afe7-62c8-4ade-8476-f73fe399f31e" providerId="ADAL" clId="{52367F0C-5E8A-4A48-9C11-023CA7D655EB}" dt="2022-12-06T05:53:43.056" v="1320" actId="14100"/>
        <pc:sldMkLst>
          <pc:docMk/>
          <pc:sldMk cId="38427134" sldId="365"/>
        </pc:sldMkLst>
        <pc:spChg chg="mod">
          <ac:chgData name="Yaghoobi, Hassan" userId="3e33afe7-62c8-4ade-8476-f73fe399f31e" providerId="ADAL" clId="{52367F0C-5E8A-4A48-9C11-023CA7D655EB}" dt="2022-12-06T05:53:43.056" v="1320" actId="14100"/>
          <ac:spMkLst>
            <pc:docMk/>
            <pc:sldMk cId="38427134" sldId="365"/>
            <ac:spMk id="2" creationId="{00000000-0000-0000-0000-000000000000}"/>
          </ac:spMkLst>
        </pc:spChg>
        <pc:spChg chg="mod">
          <ac:chgData name="Yaghoobi, Hassan" userId="3e33afe7-62c8-4ade-8476-f73fe399f31e" providerId="ADAL" clId="{52367F0C-5E8A-4A48-9C11-023CA7D655EB}" dt="2022-12-06T05:36:07.508" v="1119" actId="313"/>
          <ac:spMkLst>
            <pc:docMk/>
            <pc:sldMk cId="38427134" sldId="365"/>
            <ac:spMk id="4" creationId="{00000000-0000-0000-0000-000000000000}"/>
          </ac:spMkLst>
        </pc:spChg>
      </pc:sldChg>
      <pc:sldChg chg="modSp mod">
        <pc:chgData name="Yaghoobi, Hassan" userId="3e33afe7-62c8-4ade-8476-f73fe399f31e" providerId="ADAL" clId="{52367F0C-5E8A-4A48-9C11-023CA7D655EB}" dt="2022-12-06T05:35:54.936" v="1102" actId="313"/>
        <pc:sldMkLst>
          <pc:docMk/>
          <pc:sldMk cId="18803189" sldId="368"/>
        </pc:sldMkLst>
        <pc:spChg chg="mod">
          <ac:chgData name="Yaghoobi, Hassan" userId="3e33afe7-62c8-4ade-8476-f73fe399f31e" providerId="ADAL" clId="{52367F0C-5E8A-4A48-9C11-023CA7D655EB}" dt="2022-12-06T05:35:54.936" v="1102" actId="313"/>
          <ac:spMkLst>
            <pc:docMk/>
            <pc:sldMk cId="18803189" sldId="368"/>
            <ac:spMk id="3" creationId="{4DEDC840-3D08-462E-8EE4-982DE5C72FFD}"/>
          </ac:spMkLst>
        </pc:spChg>
      </pc:sldChg>
      <pc:sldChg chg="modSp mod">
        <pc:chgData name="Yaghoobi, Hassan" userId="3e33afe7-62c8-4ade-8476-f73fe399f31e" providerId="ADAL" clId="{52367F0C-5E8A-4A48-9C11-023CA7D655EB}" dt="2022-12-06T05:36:05.062" v="1116" actId="313"/>
        <pc:sldMkLst>
          <pc:docMk/>
          <pc:sldMk cId="81732721" sldId="369"/>
        </pc:sldMkLst>
        <pc:spChg chg="mod">
          <ac:chgData name="Yaghoobi, Hassan" userId="3e33afe7-62c8-4ade-8476-f73fe399f31e" providerId="ADAL" clId="{52367F0C-5E8A-4A48-9C11-023CA7D655EB}" dt="2022-12-06T05:36:05.062" v="1116" actId="313"/>
          <ac:spMkLst>
            <pc:docMk/>
            <pc:sldMk cId="81732721" sldId="369"/>
            <ac:spMk id="4" creationId="{00000000-0000-0000-0000-000000000000}"/>
          </ac:spMkLst>
        </pc:spChg>
      </pc:sldChg>
      <pc:sldChg chg="modSp mod">
        <pc:chgData name="Yaghoobi, Hassan" userId="3e33afe7-62c8-4ade-8476-f73fe399f31e" providerId="ADAL" clId="{52367F0C-5E8A-4A48-9C11-023CA7D655EB}" dt="2022-12-06T05:35:58.418" v="1106" actId="313"/>
        <pc:sldMkLst>
          <pc:docMk/>
          <pc:sldMk cId="3880020426" sldId="370"/>
        </pc:sldMkLst>
        <pc:spChg chg="mod">
          <ac:chgData name="Yaghoobi, Hassan" userId="3e33afe7-62c8-4ade-8476-f73fe399f31e" providerId="ADAL" clId="{52367F0C-5E8A-4A48-9C11-023CA7D655EB}" dt="2022-12-06T05:35:58.418" v="1106" actId="313"/>
          <ac:spMkLst>
            <pc:docMk/>
            <pc:sldMk cId="3880020426" sldId="370"/>
            <ac:spMk id="2" creationId="{00000000-0000-0000-0000-000000000000}"/>
          </ac:spMkLst>
        </pc:spChg>
        <pc:spChg chg="mod">
          <ac:chgData name="Yaghoobi, Hassan" userId="3e33afe7-62c8-4ade-8476-f73fe399f31e" providerId="ADAL" clId="{52367F0C-5E8A-4A48-9C11-023CA7D655EB}" dt="2022-12-06T03:49:56.238" v="139" actId="20577"/>
          <ac:spMkLst>
            <pc:docMk/>
            <pc:sldMk cId="3880020426" sldId="370"/>
            <ac:spMk id="18435" creationId="{00000000-0000-0000-0000-000000000000}"/>
          </ac:spMkLst>
        </pc:spChg>
      </pc:sldChg>
      <pc:sldChg chg="modSp mod">
        <pc:chgData name="Yaghoobi, Hassan" userId="3e33afe7-62c8-4ade-8476-f73fe399f31e" providerId="ADAL" clId="{52367F0C-5E8A-4A48-9C11-023CA7D655EB}" dt="2022-12-06T05:36:08.246" v="1120" actId="313"/>
        <pc:sldMkLst>
          <pc:docMk/>
          <pc:sldMk cId="1387349771" sldId="375"/>
        </pc:sldMkLst>
        <pc:spChg chg="mod">
          <ac:chgData name="Yaghoobi, Hassan" userId="3e33afe7-62c8-4ade-8476-f73fe399f31e" providerId="ADAL" clId="{52367F0C-5E8A-4A48-9C11-023CA7D655EB}" dt="2022-12-06T05:36:08.246" v="1120" actId="313"/>
          <ac:spMkLst>
            <pc:docMk/>
            <pc:sldMk cId="1387349771" sldId="375"/>
            <ac:spMk id="6" creationId="{4CBB3FAD-636E-4617-858C-2B4E4B8404EE}"/>
          </ac:spMkLst>
        </pc:spChg>
      </pc:sldChg>
      <pc:sldChg chg="modSp mod">
        <pc:chgData name="Yaghoobi, Hassan" userId="3e33afe7-62c8-4ade-8476-f73fe399f31e" providerId="ADAL" clId="{52367F0C-5E8A-4A48-9C11-023CA7D655EB}" dt="2022-12-06T05:35:59.768" v="1108" actId="313"/>
        <pc:sldMkLst>
          <pc:docMk/>
          <pc:sldMk cId="3627640090" sldId="376"/>
        </pc:sldMkLst>
        <pc:spChg chg="mod">
          <ac:chgData name="Yaghoobi, Hassan" userId="3e33afe7-62c8-4ade-8476-f73fe399f31e" providerId="ADAL" clId="{52367F0C-5E8A-4A48-9C11-023CA7D655EB}" dt="2022-12-06T05:35:59.768" v="1108" actId="313"/>
          <ac:spMkLst>
            <pc:docMk/>
            <pc:sldMk cId="3627640090" sldId="376"/>
            <ac:spMk id="4" creationId="{00000000-0000-0000-0000-000000000000}"/>
          </ac:spMkLst>
        </pc:spChg>
        <pc:spChg chg="mod">
          <ac:chgData name="Yaghoobi, Hassan" userId="3e33afe7-62c8-4ade-8476-f73fe399f31e" providerId="ADAL" clId="{52367F0C-5E8A-4A48-9C11-023CA7D655EB}" dt="2022-12-06T04:14:26.740" v="277" actId="20577"/>
          <ac:spMkLst>
            <pc:docMk/>
            <pc:sldMk cId="3627640090" sldId="376"/>
            <ac:spMk id="6147" creationId="{00000000-0000-0000-0000-000000000000}"/>
          </ac:spMkLst>
        </pc:spChg>
        <pc:graphicFrameChg chg="mod modGraphic">
          <ac:chgData name="Yaghoobi, Hassan" userId="3e33afe7-62c8-4ade-8476-f73fe399f31e" providerId="ADAL" clId="{52367F0C-5E8A-4A48-9C11-023CA7D655EB}" dt="2022-12-06T03:57:01.682" v="182" actId="20577"/>
          <ac:graphicFrameMkLst>
            <pc:docMk/>
            <pc:sldMk cId="3627640090" sldId="376"/>
            <ac:graphicFrameMk id="6" creationId="{EDD543A3-5366-4728-BE79-E6BBE068CA27}"/>
          </ac:graphicFrameMkLst>
        </pc:graphicFrameChg>
        <pc:graphicFrameChg chg="mod modGraphic">
          <ac:chgData name="Yaghoobi, Hassan" userId="3e33afe7-62c8-4ade-8476-f73fe399f31e" providerId="ADAL" clId="{52367F0C-5E8A-4A48-9C11-023CA7D655EB}" dt="2022-12-06T04:14:32.915" v="278" actId="1076"/>
          <ac:graphicFrameMkLst>
            <pc:docMk/>
            <pc:sldMk cId="3627640090" sldId="376"/>
            <ac:graphicFrameMk id="11" creationId="{214A8D81-ACA4-4292-AE9A-B5CF4982F93A}"/>
          </ac:graphicFrameMkLst>
        </pc:graphicFrameChg>
      </pc:sldChg>
      <pc:sldChg chg="modSp mod">
        <pc:chgData name="Yaghoobi, Hassan" userId="3e33afe7-62c8-4ade-8476-f73fe399f31e" providerId="ADAL" clId="{52367F0C-5E8A-4A48-9C11-023CA7D655EB}" dt="2022-12-06T05:48:48.742" v="1255" actId="20577"/>
        <pc:sldMkLst>
          <pc:docMk/>
          <pc:sldMk cId="3407253792" sldId="2368"/>
        </pc:sldMkLst>
        <pc:spChg chg="mod">
          <ac:chgData name="Yaghoobi, Hassan" userId="3e33afe7-62c8-4ade-8476-f73fe399f31e" providerId="ADAL" clId="{52367F0C-5E8A-4A48-9C11-023CA7D655EB}" dt="2022-12-06T05:36:05.782" v="1117" actId="313"/>
          <ac:spMkLst>
            <pc:docMk/>
            <pc:sldMk cId="3407253792" sldId="2368"/>
            <ac:spMk id="4" creationId="{00000000-0000-0000-0000-000000000000}"/>
          </ac:spMkLst>
        </pc:spChg>
        <pc:spChg chg="mod">
          <ac:chgData name="Yaghoobi, Hassan" userId="3e33afe7-62c8-4ade-8476-f73fe399f31e" providerId="ADAL" clId="{52367F0C-5E8A-4A48-9C11-023CA7D655EB}" dt="2022-12-06T05:48:48.742" v="1255" actId="20577"/>
          <ac:spMkLst>
            <pc:docMk/>
            <pc:sldMk cId="3407253792" sldId="2368"/>
            <ac:spMk id="6147" creationId="{00000000-0000-0000-0000-000000000000}"/>
          </ac:spMkLst>
        </pc:spChg>
      </pc:sldChg>
      <pc:sldChg chg="modSp mod">
        <pc:chgData name="Yaghoobi, Hassan" userId="3e33afe7-62c8-4ade-8476-f73fe399f31e" providerId="ADAL" clId="{52367F0C-5E8A-4A48-9C11-023CA7D655EB}" dt="2022-12-06T05:36:00.457" v="1109" actId="313"/>
        <pc:sldMkLst>
          <pc:docMk/>
          <pc:sldMk cId="2791506735" sldId="2369"/>
        </pc:sldMkLst>
        <pc:spChg chg="mod">
          <ac:chgData name="Yaghoobi, Hassan" userId="3e33afe7-62c8-4ade-8476-f73fe399f31e" providerId="ADAL" clId="{52367F0C-5E8A-4A48-9C11-023CA7D655EB}" dt="2022-12-06T05:36:00.457" v="1109" actId="313"/>
          <ac:spMkLst>
            <pc:docMk/>
            <pc:sldMk cId="2791506735" sldId="2369"/>
            <ac:spMk id="4" creationId="{00000000-0000-0000-0000-000000000000}"/>
          </ac:spMkLst>
        </pc:spChg>
        <pc:spChg chg="mod">
          <ac:chgData name="Yaghoobi, Hassan" userId="3e33afe7-62c8-4ade-8476-f73fe399f31e" providerId="ADAL" clId="{52367F0C-5E8A-4A48-9C11-023CA7D655EB}" dt="2022-12-06T04:05:24.770" v="266" actId="20577"/>
          <ac:spMkLst>
            <pc:docMk/>
            <pc:sldMk cId="2791506735" sldId="2369"/>
            <ac:spMk id="6147" creationId="{00000000-0000-0000-0000-000000000000}"/>
          </ac:spMkLst>
        </pc:spChg>
        <pc:graphicFrameChg chg="mod modGraphic">
          <ac:chgData name="Yaghoobi, Hassan" userId="3e33afe7-62c8-4ade-8476-f73fe399f31e" providerId="ADAL" clId="{52367F0C-5E8A-4A48-9C11-023CA7D655EB}" dt="2022-12-06T04:49:41.921" v="630" actId="115"/>
          <ac:graphicFrameMkLst>
            <pc:docMk/>
            <pc:sldMk cId="2791506735" sldId="2369"/>
            <ac:graphicFrameMk id="2" creationId="{3474197F-6CDC-40C8-A823-109C1C0A60C0}"/>
          </ac:graphicFrameMkLst>
        </pc:graphicFrameChg>
      </pc:sldChg>
      <pc:sldChg chg="modSp mod">
        <pc:chgData name="Yaghoobi, Hassan" userId="3e33afe7-62c8-4ade-8476-f73fe399f31e" providerId="ADAL" clId="{52367F0C-5E8A-4A48-9C11-023CA7D655EB}" dt="2022-12-06T05:37:58.995" v="1123" actId="20577"/>
        <pc:sldMkLst>
          <pc:docMk/>
          <pc:sldMk cId="3991725134" sldId="2371"/>
        </pc:sldMkLst>
        <pc:spChg chg="mod">
          <ac:chgData name="Yaghoobi, Hassan" userId="3e33afe7-62c8-4ade-8476-f73fe399f31e" providerId="ADAL" clId="{52367F0C-5E8A-4A48-9C11-023CA7D655EB}" dt="2022-12-06T05:36:03.136" v="1113" actId="313"/>
          <ac:spMkLst>
            <pc:docMk/>
            <pc:sldMk cId="3991725134" sldId="2371"/>
            <ac:spMk id="4" creationId="{00000000-0000-0000-0000-000000000000}"/>
          </ac:spMkLst>
        </pc:spChg>
        <pc:spChg chg="mod">
          <ac:chgData name="Yaghoobi, Hassan" userId="3e33afe7-62c8-4ade-8476-f73fe399f31e" providerId="ADAL" clId="{52367F0C-5E8A-4A48-9C11-023CA7D655EB}" dt="2022-12-06T05:37:58.995" v="1123" actId="20577"/>
          <ac:spMkLst>
            <pc:docMk/>
            <pc:sldMk cId="3991725134" sldId="2371"/>
            <ac:spMk id="6146" creationId="{00000000-0000-0000-0000-000000000000}"/>
          </ac:spMkLst>
        </pc:spChg>
        <pc:spChg chg="mod">
          <ac:chgData name="Yaghoobi, Hassan" userId="3e33afe7-62c8-4ade-8476-f73fe399f31e" providerId="ADAL" clId="{52367F0C-5E8A-4A48-9C11-023CA7D655EB}" dt="2022-12-06T05:20:38.244" v="1084" actId="403"/>
          <ac:spMkLst>
            <pc:docMk/>
            <pc:sldMk cId="3991725134" sldId="2371"/>
            <ac:spMk id="6147" creationId="{00000000-0000-0000-0000-000000000000}"/>
          </ac:spMkLst>
        </pc:spChg>
      </pc:sldChg>
      <pc:sldChg chg="del">
        <pc:chgData name="Yaghoobi, Hassan" userId="3e33afe7-62c8-4ade-8476-f73fe399f31e" providerId="ADAL" clId="{52367F0C-5E8A-4A48-9C11-023CA7D655EB}" dt="2022-12-06T03:46:24.154" v="108" actId="2696"/>
        <pc:sldMkLst>
          <pc:docMk/>
          <pc:sldMk cId="2840327533" sldId="2372"/>
        </pc:sldMkLst>
      </pc:sldChg>
      <pc:sldChg chg="modSp mod ord">
        <pc:chgData name="Yaghoobi, Hassan" userId="3e33afe7-62c8-4ade-8476-f73fe399f31e" providerId="ADAL" clId="{52367F0C-5E8A-4A48-9C11-023CA7D655EB}" dt="2022-12-06T05:36:01.773" v="1111" actId="313"/>
        <pc:sldMkLst>
          <pc:docMk/>
          <pc:sldMk cId="4265702802" sldId="2373"/>
        </pc:sldMkLst>
        <pc:spChg chg="mod">
          <ac:chgData name="Yaghoobi, Hassan" userId="3e33afe7-62c8-4ade-8476-f73fe399f31e" providerId="ADAL" clId="{52367F0C-5E8A-4A48-9C11-023CA7D655EB}" dt="2022-12-06T05:36:01.773" v="1111" actId="313"/>
          <ac:spMkLst>
            <pc:docMk/>
            <pc:sldMk cId="4265702802" sldId="2373"/>
            <ac:spMk id="4" creationId="{00000000-0000-0000-0000-000000000000}"/>
          </ac:spMkLst>
        </pc:spChg>
        <pc:spChg chg="mod">
          <ac:chgData name="Yaghoobi, Hassan" userId="3e33afe7-62c8-4ade-8476-f73fe399f31e" providerId="ADAL" clId="{52367F0C-5E8A-4A48-9C11-023CA7D655EB}" dt="2022-12-06T04:58:31.007" v="713" actId="20577"/>
          <ac:spMkLst>
            <pc:docMk/>
            <pc:sldMk cId="4265702802" sldId="2373"/>
            <ac:spMk id="6147" creationId="{00000000-0000-0000-0000-000000000000}"/>
          </ac:spMkLst>
        </pc:spChg>
        <pc:graphicFrameChg chg="mod modGraphic">
          <ac:chgData name="Yaghoobi, Hassan" userId="3e33afe7-62c8-4ade-8476-f73fe399f31e" providerId="ADAL" clId="{52367F0C-5E8A-4A48-9C11-023CA7D655EB}" dt="2022-12-06T05:01:28.745" v="741" actId="404"/>
          <ac:graphicFrameMkLst>
            <pc:docMk/>
            <pc:sldMk cId="4265702802" sldId="2373"/>
            <ac:graphicFrameMk id="8" creationId="{4DDC417B-A924-4EBD-836B-CF23F7056D1F}"/>
          </ac:graphicFrameMkLst>
        </pc:graphicFrameChg>
      </pc:sldChg>
      <pc:sldChg chg="modSp add mod">
        <pc:chgData name="Yaghoobi, Hassan" userId="3e33afe7-62c8-4ade-8476-f73fe399f31e" providerId="ADAL" clId="{52367F0C-5E8A-4A48-9C11-023CA7D655EB}" dt="2022-12-06T05:36:02.480" v="1112" actId="313"/>
        <pc:sldMkLst>
          <pc:docMk/>
          <pc:sldMk cId="94444861" sldId="2374"/>
        </pc:sldMkLst>
        <pc:spChg chg="mod">
          <ac:chgData name="Yaghoobi, Hassan" userId="3e33afe7-62c8-4ade-8476-f73fe399f31e" providerId="ADAL" clId="{52367F0C-5E8A-4A48-9C11-023CA7D655EB}" dt="2022-12-06T05:36:02.480" v="1112" actId="313"/>
          <ac:spMkLst>
            <pc:docMk/>
            <pc:sldMk cId="94444861" sldId="2374"/>
            <ac:spMk id="4" creationId="{00000000-0000-0000-0000-000000000000}"/>
          </ac:spMkLst>
        </pc:spChg>
        <pc:spChg chg="mod">
          <ac:chgData name="Yaghoobi, Hassan" userId="3e33afe7-62c8-4ade-8476-f73fe399f31e" providerId="ADAL" clId="{52367F0C-5E8A-4A48-9C11-023CA7D655EB}" dt="2022-12-06T04:38:28.844" v="544" actId="20577"/>
          <ac:spMkLst>
            <pc:docMk/>
            <pc:sldMk cId="94444861" sldId="2374"/>
            <ac:spMk id="6147" creationId="{00000000-0000-0000-0000-000000000000}"/>
          </ac:spMkLst>
        </pc:spChg>
        <pc:graphicFrameChg chg="mod modGraphic">
          <ac:chgData name="Yaghoobi, Hassan" userId="3e33afe7-62c8-4ade-8476-f73fe399f31e" providerId="ADAL" clId="{52367F0C-5E8A-4A48-9C11-023CA7D655EB}" dt="2022-12-06T05:08:32.682" v="902" actId="20577"/>
          <ac:graphicFrameMkLst>
            <pc:docMk/>
            <pc:sldMk cId="94444861" sldId="2374"/>
            <ac:graphicFrameMk id="8" creationId="{4DDC417B-A924-4EBD-836B-CF23F7056D1F}"/>
          </ac:graphicFrameMkLst>
        </pc:graphicFrameChg>
      </pc:sldChg>
      <pc:sldChg chg="addSp delSp modSp add mod">
        <pc:chgData name="Yaghoobi, Hassan" userId="3e33afe7-62c8-4ade-8476-f73fe399f31e" providerId="ADAL" clId="{52367F0C-5E8A-4A48-9C11-023CA7D655EB}" dt="2022-12-06T05:36:01.117" v="1110" actId="313"/>
        <pc:sldMkLst>
          <pc:docMk/>
          <pc:sldMk cId="2900215884" sldId="2375"/>
        </pc:sldMkLst>
        <pc:spChg chg="mod">
          <ac:chgData name="Yaghoobi, Hassan" userId="3e33afe7-62c8-4ade-8476-f73fe399f31e" providerId="ADAL" clId="{52367F0C-5E8A-4A48-9C11-023CA7D655EB}" dt="2022-12-06T05:36:01.117" v="1110" actId="313"/>
          <ac:spMkLst>
            <pc:docMk/>
            <pc:sldMk cId="2900215884" sldId="2375"/>
            <ac:spMk id="4" creationId="{00000000-0000-0000-0000-000000000000}"/>
          </ac:spMkLst>
        </pc:spChg>
        <pc:spChg chg="mod">
          <ac:chgData name="Yaghoobi, Hassan" userId="3e33afe7-62c8-4ade-8476-f73fe399f31e" providerId="ADAL" clId="{52367F0C-5E8A-4A48-9C11-023CA7D655EB}" dt="2022-12-06T04:57:39.592" v="701" actId="20577"/>
          <ac:spMkLst>
            <pc:docMk/>
            <pc:sldMk cId="2900215884" sldId="2375"/>
            <ac:spMk id="6147" creationId="{00000000-0000-0000-0000-000000000000}"/>
          </ac:spMkLst>
        </pc:spChg>
        <pc:graphicFrameChg chg="add del mod modGraphic">
          <ac:chgData name="Yaghoobi, Hassan" userId="3e33afe7-62c8-4ade-8476-f73fe399f31e" providerId="ADAL" clId="{52367F0C-5E8A-4A48-9C11-023CA7D655EB}" dt="2022-12-06T04:58:13.825" v="707" actId="2165"/>
          <ac:graphicFrameMkLst>
            <pc:docMk/>
            <pc:sldMk cId="2900215884" sldId="2375"/>
            <ac:graphicFrameMk id="8" creationId="{4DDC417B-A924-4EBD-836B-CF23F7056D1F}"/>
          </ac:graphicFrameMkLst>
        </pc:graphicFrameChg>
      </pc:sldChg>
      <pc:sldChg chg="modSp add del mod">
        <pc:chgData name="Yaghoobi, Hassan" userId="3e33afe7-62c8-4ade-8476-f73fe399f31e" providerId="ADAL" clId="{52367F0C-5E8A-4A48-9C11-023CA7D655EB}" dt="2022-12-06T05:44:51.383" v="1153" actId="2696"/>
        <pc:sldMkLst>
          <pc:docMk/>
          <pc:sldMk cId="1584999578" sldId="2376"/>
        </pc:sldMkLst>
        <pc:spChg chg="mod">
          <ac:chgData name="Yaghoobi, Hassan" userId="3e33afe7-62c8-4ade-8476-f73fe399f31e" providerId="ADAL" clId="{52367F0C-5E8A-4A48-9C11-023CA7D655EB}" dt="2022-12-06T05:36:04.417" v="1115" actId="313"/>
          <ac:spMkLst>
            <pc:docMk/>
            <pc:sldMk cId="1584999578" sldId="2376"/>
            <ac:spMk id="4" creationId="{00000000-0000-0000-0000-000000000000}"/>
          </ac:spMkLst>
        </pc:spChg>
      </pc:sldChg>
      <pc:sldChg chg="modSp add mod">
        <pc:chgData name="Yaghoobi, Hassan" userId="3e33afe7-62c8-4ade-8476-f73fe399f31e" providerId="ADAL" clId="{52367F0C-5E8A-4A48-9C11-023CA7D655EB}" dt="2022-12-06T05:38:03.951" v="1125" actId="20577"/>
        <pc:sldMkLst>
          <pc:docMk/>
          <pc:sldMk cId="826464505" sldId="2377"/>
        </pc:sldMkLst>
        <pc:spChg chg="mod">
          <ac:chgData name="Yaghoobi, Hassan" userId="3e33afe7-62c8-4ade-8476-f73fe399f31e" providerId="ADAL" clId="{52367F0C-5E8A-4A48-9C11-023CA7D655EB}" dt="2022-12-06T05:36:03.776" v="1114" actId="313"/>
          <ac:spMkLst>
            <pc:docMk/>
            <pc:sldMk cId="826464505" sldId="2377"/>
            <ac:spMk id="4" creationId="{00000000-0000-0000-0000-000000000000}"/>
          </ac:spMkLst>
        </pc:spChg>
        <pc:spChg chg="mod">
          <ac:chgData name="Yaghoobi, Hassan" userId="3e33afe7-62c8-4ade-8476-f73fe399f31e" providerId="ADAL" clId="{52367F0C-5E8A-4A48-9C11-023CA7D655EB}" dt="2022-12-06T05:38:03.951" v="1125" actId="20577"/>
          <ac:spMkLst>
            <pc:docMk/>
            <pc:sldMk cId="826464505" sldId="2377"/>
            <ac:spMk id="6146" creationId="{00000000-0000-0000-0000-000000000000}"/>
          </ac:spMkLst>
        </pc:spChg>
        <pc:spChg chg="mod">
          <ac:chgData name="Yaghoobi, Hassan" userId="3e33afe7-62c8-4ade-8476-f73fe399f31e" providerId="ADAL" clId="{52367F0C-5E8A-4A48-9C11-023CA7D655EB}" dt="2022-12-06T05:33:57.030" v="1098" actId="403"/>
          <ac:spMkLst>
            <pc:docMk/>
            <pc:sldMk cId="826464505" sldId="2377"/>
            <ac:spMk id="6147" creationId="{00000000-0000-0000-0000-000000000000}"/>
          </ac:spMkLst>
        </pc:spChg>
      </pc:sldChg>
      <pc:sldChg chg="modSp add mod">
        <pc:chgData name="Yaghoobi, Hassan" userId="3e33afe7-62c8-4ade-8476-f73fe399f31e" providerId="ADAL" clId="{52367F0C-5E8A-4A48-9C11-023CA7D655EB}" dt="2022-12-06T05:44:19.291" v="1152" actId="27636"/>
        <pc:sldMkLst>
          <pc:docMk/>
          <pc:sldMk cId="3750187670" sldId="2378"/>
        </pc:sldMkLst>
        <pc:spChg chg="mod">
          <ac:chgData name="Yaghoobi, Hassan" userId="3e33afe7-62c8-4ade-8476-f73fe399f31e" providerId="ADAL" clId="{52367F0C-5E8A-4A48-9C11-023CA7D655EB}" dt="2022-12-06T05:44:19.291" v="1152" actId="27636"/>
          <ac:spMkLst>
            <pc:docMk/>
            <pc:sldMk cId="3750187670" sldId="2378"/>
            <ac:spMk id="6147" creationId="{00000000-0000-0000-0000-000000000000}"/>
          </ac:spMkLst>
        </pc:spChg>
      </pc:sldChg>
      <pc:sldMasterChg chg="modSp mod modSldLayout">
        <pc:chgData name="Yaghoobi, Hassan" userId="3e33afe7-62c8-4ade-8476-f73fe399f31e" providerId="ADAL" clId="{52367F0C-5E8A-4A48-9C11-023CA7D655EB}" dt="2022-12-06T03:32:12.302" v="83" actId="20577"/>
        <pc:sldMasterMkLst>
          <pc:docMk/>
          <pc:sldMasterMk cId="0" sldId="2147483648"/>
        </pc:sldMasterMkLst>
        <pc:spChg chg="mod">
          <ac:chgData name="Yaghoobi, Hassan" userId="3e33afe7-62c8-4ade-8476-f73fe399f31e" providerId="ADAL" clId="{52367F0C-5E8A-4A48-9C11-023CA7D655EB}" dt="2022-12-06T03:31:19.694" v="19" actId="20577"/>
          <ac:spMkLst>
            <pc:docMk/>
            <pc:sldMasterMk cId="0" sldId="2147483648"/>
            <ac:spMk id="10" creationId="{00000000-0000-0000-0000-000000000000}"/>
          </ac:spMkLst>
        </pc:spChg>
        <pc:spChg chg="mod">
          <ac:chgData name="Yaghoobi, Hassan" userId="3e33afe7-62c8-4ade-8476-f73fe399f31e" providerId="ADAL" clId="{52367F0C-5E8A-4A48-9C11-023CA7D655EB}" dt="2022-12-06T03:31:25.106" v="25" actId="20577"/>
          <ac:spMkLst>
            <pc:docMk/>
            <pc:sldMasterMk cId="0" sldId="2147483648"/>
            <ac:spMk id="1027" creationId="{00000000-0000-0000-0000-000000000000}"/>
          </ac:spMkLst>
        </pc:spChg>
        <pc:sldLayoutChg chg="modSp mod">
          <pc:chgData name="Yaghoobi, Hassan" userId="3e33afe7-62c8-4ade-8476-f73fe399f31e" providerId="ADAL" clId="{52367F0C-5E8A-4A48-9C11-023CA7D655EB}" dt="2022-12-06T03:31:31.982" v="31" actId="20577"/>
          <pc:sldLayoutMkLst>
            <pc:docMk/>
            <pc:sldMasterMk cId="0" sldId="2147483648"/>
            <pc:sldLayoutMk cId="0" sldId="2147483649"/>
          </pc:sldLayoutMkLst>
          <pc:spChg chg="mod">
            <ac:chgData name="Yaghoobi, Hassan" userId="3e33afe7-62c8-4ade-8476-f73fe399f31e" providerId="ADAL" clId="{52367F0C-5E8A-4A48-9C11-023CA7D655EB}" dt="2022-12-06T03:31:31.982" v="31" actId="20577"/>
            <ac:spMkLst>
              <pc:docMk/>
              <pc:sldMasterMk cId="0" sldId="2147483648"/>
              <pc:sldLayoutMk cId="0" sldId="2147483649"/>
              <ac:spMk id="4" creationId="{00000000-0000-0000-0000-000000000000}"/>
            </ac:spMkLst>
          </pc:spChg>
        </pc:sldLayoutChg>
        <pc:sldLayoutChg chg="modSp mod">
          <pc:chgData name="Yaghoobi, Hassan" userId="3e33afe7-62c8-4ade-8476-f73fe399f31e" providerId="ADAL" clId="{52367F0C-5E8A-4A48-9C11-023CA7D655EB}" dt="2022-12-06T03:31:38.258" v="37" actId="20577"/>
          <pc:sldLayoutMkLst>
            <pc:docMk/>
            <pc:sldMasterMk cId="0" sldId="2147483648"/>
            <pc:sldLayoutMk cId="0" sldId="2147483650"/>
          </pc:sldLayoutMkLst>
          <pc:spChg chg="mod">
            <ac:chgData name="Yaghoobi, Hassan" userId="3e33afe7-62c8-4ade-8476-f73fe399f31e" providerId="ADAL" clId="{52367F0C-5E8A-4A48-9C11-023CA7D655EB}" dt="2022-12-06T03:31:38.258" v="37" actId="20577"/>
            <ac:spMkLst>
              <pc:docMk/>
              <pc:sldMasterMk cId="0" sldId="2147483648"/>
              <pc:sldLayoutMk cId="0" sldId="2147483650"/>
              <ac:spMk id="12" creationId="{00000000-0000-0000-0000-000000000000}"/>
            </ac:spMkLst>
          </pc:spChg>
        </pc:sldLayoutChg>
        <pc:sldLayoutChg chg="modSp mod">
          <pc:chgData name="Yaghoobi, Hassan" userId="3e33afe7-62c8-4ade-8476-f73fe399f31e" providerId="ADAL" clId="{52367F0C-5E8A-4A48-9C11-023CA7D655EB}" dt="2022-12-06T03:31:42.248" v="43" actId="20577"/>
          <pc:sldLayoutMkLst>
            <pc:docMk/>
            <pc:sldMasterMk cId="0" sldId="2147483648"/>
            <pc:sldLayoutMk cId="0" sldId="2147483651"/>
          </pc:sldLayoutMkLst>
          <pc:spChg chg="mod">
            <ac:chgData name="Yaghoobi, Hassan" userId="3e33afe7-62c8-4ade-8476-f73fe399f31e" providerId="ADAL" clId="{52367F0C-5E8A-4A48-9C11-023CA7D655EB}" dt="2022-12-06T03:31:42.248" v="43" actId="20577"/>
            <ac:spMkLst>
              <pc:docMk/>
              <pc:sldMasterMk cId="0" sldId="2147483648"/>
              <pc:sldLayoutMk cId="0" sldId="2147483651"/>
              <ac:spMk id="4" creationId="{00000000-0000-0000-0000-000000000000}"/>
            </ac:spMkLst>
          </pc:spChg>
        </pc:sldLayoutChg>
        <pc:sldLayoutChg chg="modSp mod">
          <pc:chgData name="Yaghoobi, Hassan" userId="3e33afe7-62c8-4ade-8476-f73fe399f31e" providerId="ADAL" clId="{52367F0C-5E8A-4A48-9C11-023CA7D655EB}" dt="2022-12-06T03:31:48.036" v="49" actId="20577"/>
          <pc:sldLayoutMkLst>
            <pc:docMk/>
            <pc:sldMasterMk cId="0" sldId="2147483648"/>
            <pc:sldLayoutMk cId="0" sldId="2147483652"/>
          </pc:sldLayoutMkLst>
          <pc:spChg chg="mod">
            <ac:chgData name="Yaghoobi, Hassan" userId="3e33afe7-62c8-4ade-8476-f73fe399f31e" providerId="ADAL" clId="{52367F0C-5E8A-4A48-9C11-023CA7D655EB}" dt="2022-12-06T03:31:48.036" v="49" actId="20577"/>
            <ac:spMkLst>
              <pc:docMk/>
              <pc:sldMasterMk cId="0" sldId="2147483648"/>
              <pc:sldLayoutMk cId="0" sldId="2147483652"/>
              <ac:spMk id="5" creationId="{00000000-0000-0000-0000-000000000000}"/>
            </ac:spMkLst>
          </pc:spChg>
        </pc:sldLayoutChg>
        <pc:sldLayoutChg chg="modSp mod">
          <pc:chgData name="Yaghoobi, Hassan" userId="3e33afe7-62c8-4ade-8476-f73fe399f31e" providerId="ADAL" clId="{52367F0C-5E8A-4A48-9C11-023CA7D655EB}" dt="2022-12-06T03:31:54.138" v="57" actId="20577"/>
          <pc:sldLayoutMkLst>
            <pc:docMk/>
            <pc:sldMasterMk cId="0" sldId="2147483648"/>
            <pc:sldLayoutMk cId="0" sldId="2147483653"/>
          </pc:sldLayoutMkLst>
          <pc:spChg chg="mod">
            <ac:chgData name="Yaghoobi, Hassan" userId="3e33afe7-62c8-4ade-8476-f73fe399f31e" providerId="ADAL" clId="{52367F0C-5E8A-4A48-9C11-023CA7D655EB}" dt="2022-12-06T03:31:54.138" v="57" actId="20577"/>
            <ac:spMkLst>
              <pc:docMk/>
              <pc:sldMasterMk cId="0" sldId="2147483648"/>
              <pc:sldLayoutMk cId="0" sldId="2147483653"/>
              <ac:spMk id="7" creationId="{00000000-0000-0000-0000-000000000000}"/>
            </ac:spMkLst>
          </pc:spChg>
        </pc:sldLayoutChg>
        <pc:sldLayoutChg chg="modSp mod">
          <pc:chgData name="Yaghoobi, Hassan" userId="3e33afe7-62c8-4ade-8476-f73fe399f31e" providerId="ADAL" clId="{52367F0C-5E8A-4A48-9C11-023CA7D655EB}" dt="2022-12-06T03:31:58.914" v="63" actId="20577"/>
          <pc:sldLayoutMkLst>
            <pc:docMk/>
            <pc:sldMasterMk cId="0" sldId="2147483648"/>
            <pc:sldLayoutMk cId="0" sldId="2147483654"/>
          </pc:sldLayoutMkLst>
          <pc:spChg chg="mod">
            <ac:chgData name="Yaghoobi, Hassan" userId="3e33afe7-62c8-4ade-8476-f73fe399f31e" providerId="ADAL" clId="{52367F0C-5E8A-4A48-9C11-023CA7D655EB}" dt="2022-12-06T03:31:58.914" v="63" actId="20577"/>
            <ac:spMkLst>
              <pc:docMk/>
              <pc:sldMasterMk cId="0" sldId="2147483648"/>
              <pc:sldLayoutMk cId="0" sldId="2147483654"/>
              <ac:spMk id="3" creationId="{00000000-0000-0000-0000-000000000000}"/>
            </ac:spMkLst>
          </pc:spChg>
        </pc:sldLayoutChg>
        <pc:sldLayoutChg chg="modSp mod">
          <pc:chgData name="Yaghoobi, Hassan" userId="3e33afe7-62c8-4ade-8476-f73fe399f31e" providerId="ADAL" clId="{52367F0C-5E8A-4A48-9C11-023CA7D655EB}" dt="2022-12-06T03:32:03.977" v="71" actId="20577"/>
          <pc:sldLayoutMkLst>
            <pc:docMk/>
            <pc:sldMasterMk cId="0" sldId="2147483648"/>
            <pc:sldLayoutMk cId="0" sldId="2147483655"/>
          </pc:sldLayoutMkLst>
          <pc:spChg chg="mod">
            <ac:chgData name="Yaghoobi, Hassan" userId="3e33afe7-62c8-4ade-8476-f73fe399f31e" providerId="ADAL" clId="{52367F0C-5E8A-4A48-9C11-023CA7D655EB}" dt="2022-12-06T03:32:03.977" v="71" actId="20577"/>
            <ac:spMkLst>
              <pc:docMk/>
              <pc:sldMasterMk cId="0" sldId="2147483648"/>
              <pc:sldLayoutMk cId="0" sldId="2147483655"/>
              <ac:spMk id="2" creationId="{00000000-0000-0000-0000-000000000000}"/>
            </ac:spMkLst>
          </pc:spChg>
        </pc:sldLayoutChg>
        <pc:sldLayoutChg chg="modSp mod">
          <pc:chgData name="Yaghoobi, Hassan" userId="3e33afe7-62c8-4ade-8476-f73fe399f31e" providerId="ADAL" clId="{52367F0C-5E8A-4A48-9C11-023CA7D655EB}" dt="2022-12-06T03:32:08.313" v="77" actId="20577"/>
          <pc:sldLayoutMkLst>
            <pc:docMk/>
            <pc:sldMasterMk cId="0" sldId="2147483648"/>
            <pc:sldLayoutMk cId="0" sldId="2147483658"/>
          </pc:sldLayoutMkLst>
          <pc:spChg chg="mod">
            <ac:chgData name="Yaghoobi, Hassan" userId="3e33afe7-62c8-4ade-8476-f73fe399f31e" providerId="ADAL" clId="{52367F0C-5E8A-4A48-9C11-023CA7D655EB}" dt="2022-12-06T03:32:08.313" v="77" actId="20577"/>
            <ac:spMkLst>
              <pc:docMk/>
              <pc:sldMasterMk cId="0" sldId="2147483648"/>
              <pc:sldLayoutMk cId="0" sldId="2147483658"/>
              <ac:spMk id="4" creationId="{00000000-0000-0000-0000-000000000000}"/>
            </ac:spMkLst>
          </pc:spChg>
        </pc:sldLayoutChg>
        <pc:sldLayoutChg chg="modSp mod">
          <pc:chgData name="Yaghoobi, Hassan" userId="3e33afe7-62c8-4ade-8476-f73fe399f31e" providerId="ADAL" clId="{52367F0C-5E8A-4A48-9C11-023CA7D655EB}" dt="2022-12-06T03:32:12.302" v="83" actId="20577"/>
          <pc:sldLayoutMkLst>
            <pc:docMk/>
            <pc:sldMasterMk cId="0" sldId="2147483648"/>
            <pc:sldLayoutMk cId="0" sldId="2147483659"/>
          </pc:sldLayoutMkLst>
          <pc:spChg chg="mod">
            <ac:chgData name="Yaghoobi, Hassan" userId="3e33afe7-62c8-4ade-8476-f73fe399f31e" providerId="ADAL" clId="{52367F0C-5E8A-4A48-9C11-023CA7D655EB}" dt="2022-12-06T03:32:12.302" v="83" actId="20577"/>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12/5/2022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Dec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 2022</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Dec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 2022</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 2022</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802.11-22/</a:t>
            </a:r>
            <a:r>
              <a:rPr kumimoji="0" lang="en-US"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2100r0</a:t>
            </a:r>
            <a:endPar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8" Type="http://schemas.openxmlformats.org/officeDocument/2006/relationships/hyperlink" Target="https://www.itu.int/dms_pub/itu-r/md/19/wp5a/c/R19-WP5A-C-0597!N15!MSW-E.docx" TargetMode="External"/><Relationship Id="rId13" Type="http://schemas.openxmlformats.org/officeDocument/2006/relationships/hyperlink" Target="http://www.itu.int/md/R19-WP5A-C-0667" TargetMode="External"/><Relationship Id="rId18" Type="http://schemas.openxmlformats.org/officeDocument/2006/relationships/hyperlink" Target="https://www.itu.int/md/meetingdoc.asp?lang=en&amp;parent=R19-WP5A-C&amp;source=IEEE" TargetMode="External"/><Relationship Id="rId3" Type="http://schemas.openxmlformats.org/officeDocument/2006/relationships/hyperlink" Target="https://www.itu.int/md/R19-WP5A-C-0597/en" TargetMode="External"/><Relationship Id="rId7" Type="http://schemas.openxmlformats.org/officeDocument/2006/relationships/hyperlink" Target="http://www.itu.int/md/R19-WP5A-C-0675" TargetMode="External"/><Relationship Id="rId12" Type="http://schemas.openxmlformats.org/officeDocument/2006/relationships/hyperlink" Target="http://www.itu.int/md/R19-WP5A-C-0663" TargetMode="External"/><Relationship Id="rId17" Type="http://schemas.openxmlformats.org/officeDocument/2006/relationships/hyperlink" Target="https://www.itu.int/md/meetingdoc.asp?lang=en&amp;parent=R19-WP5A-C-0547" TargetMode="External"/><Relationship Id="rId2" Type="http://schemas.openxmlformats.org/officeDocument/2006/relationships/hyperlink" Target="mailto:langbaozhen@sina.com?subject=WP5A-meeting" TargetMode="External"/><Relationship Id="rId16" Type="http://schemas.openxmlformats.org/officeDocument/2006/relationships/hyperlink" Target="http://www.itu.int/md/R19-WP5A-C-0679" TargetMode="External"/><Relationship Id="rId1" Type="http://schemas.openxmlformats.org/officeDocument/2006/relationships/slideLayout" Target="../slideLayouts/slideLayout2.xml"/><Relationship Id="rId6" Type="http://schemas.openxmlformats.org/officeDocument/2006/relationships/hyperlink" Target="http://www.itu.int/md/R19-WP5A-C-0654" TargetMode="External"/><Relationship Id="rId11" Type="http://schemas.openxmlformats.org/officeDocument/2006/relationships/hyperlink" Target="http://www.itu.int/md/R19-WP5A-C-0659" TargetMode="External"/><Relationship Id="rId5" Type="http://schemas.openxmlformats.org/officeDocument/2006/relationships/hyperlink" Target="https://www.itu.int/dms_pub/itu-r/md/19/wp5a/c/R19-WP5A-C-0597!N17!MSW-E.docx" TargetMode="External"/><Relationship Id="rId15" Type="http://schemas.openxmlformats.org/officeDocument/2006/relationships/hyperlink" Target="http://www.itu.int/md/R19-WP5A-C-0677" TargetMode="External"/><Relationship Id="rId10" Type="http://schemas.openxmlformats.org/officeDocument/2006/relationships/hyperlink" Target="http://www.itu.int/md/R19-WP5A-C-0650" TargetMode="External"/><Relationship Id="rId19" Type="http://schemas.openxmlformats.org/officeDocument/2006/relationships/hyperlink" Target="https://www.itu.int/md/meetingdoc.asp?lang=en&amp;parent=R19-WP5A-C-0546" TargetMode="External"/><Relationship Id="rId4" Type="http://schemas.openxmlformats.org/officeDocument/2006/relationships/hyperlink" Target="https://www.itu.int/dms_pub/itu-r/md/19/wp5a/c/R19-WP5A-C-0597!N16!MSW-E.docx" TargetMode="External"/><Relationship Id="rId9" Type="http://schemas.openxmlformats.org/officeDocument/2006/relationships/hyperlink" Target="http://www.itu.int/md/R19-WP5A-C-0642" TargetMode="External"/><Relationship Id="rId14" Type="http://schemas.openxmlformats.org/officeDocument/2006/relationships/hyperlink" Target="http://www.itu.int/md/R19-WP5A-C-0674"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tu.int/dms_pub/itu-r/md/19/wp5a/c/R19-WP5A-C-0597!N17!MSW-E.docx" TargetMode="External"/><Relationship Id="rId2" Type="http://schemas.openxmlformats.org/officeDocument/2006/relationships/hyperlink" Target="https://www.itu.int/md/R19-WP5A-C-0597/en" TargetMode="Externa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amp;source=Canada" TargetMode="External"/><Relationship Id="rId5" Type="http://schemas.openxmlformats.org/officeDocument/2006/relationships/hyperlink" Target="http://www.itu.int/md/R19-WP5A-C-0654" TargetMode="External"/><Relationship Id="rId4" Type="http://schemas.openxmlformats.org/officeDocument/2006/relationships/hyperlink" Target="https://www.itu.int/md/meetingdoc.asp?lang=en&amp;parent=R19-WP5A-C-0540"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www.itu.int/md/R19-WP5A-C-0659" TargetMode="External"/><Relationship Id="rId3" Type="http://schemas.openxmlformats.org/officeDocument/2006/relationships/hyperlink" Target="https://www.itu.int/dms_pub/itu-r/md/19/wp5a/c/R19-WP5A-C-0597!N15!MSW-E.docx" TargetMode="External"/><Relationship Id="rId7" Type="http://schemas.openxmlformats.org/officeDocument/2006/relationships/hyperlink" Target="http://www.itu.int/md/R19-WP5A-C-0650" TargetMode="External"/><Relationship Id="rId2" Type="http://schemas.openxmlformats.org/officeDocument/2006/relationships/hyperlink" Target="https://www.itu.int/md/R19-WP5A-C-0597/en" TargetMode="Externa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amp;source=United%20States%20of%20America" TargetMode="External"/><Relationship Id="rId5" Type="http://schemas.openxmlformats.org/officeDocument/2006/relationships/hyperlink" Target="http://www.itu.int/md/R19-WP5A-C-0642" TargetMode="External"/><Relationship Id="rId4" Type="http://schemas.openxmlformats.org/officeDocument/2006/relationships/hyperlink" Target="https://www.itu.int/md/meetingdoc.asp?lang=en&amp;parent=R19-WP5A-C-0526"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dms_pub/itu-r/md/19/wp5a/c/R19-WP5A-C-0597!N15!MSW-E.docx" TargetMode="External"/><Relationship Id="rId2" Type="http://schemas.openxmlformats.org/officeDocument/2006/relationships/hyperlink" Target="https://www.itu.int/md/R19-WP5A-C-0597/en" TargetMode="External"/><Relationship Id="rId1" Type="http://schemas.openxmlformats.org/officeDocument/2006/relationships/slideLayout" Target="../slideLayouts/slideLayout2.xml"/><Relationship Id="rId4" Type="http://schemas.openxmlformats.org/officeDocument/2006/relationships/hyperlink" Target="http://www.itu.int/md/R19-WP5A-C-0663"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dms_pub/itu-r/md/19/wp5a/c/R19-WP5A-C-0597!N15!MSW-E.docx" TargetMode="External"/><Relationship Id="rId2" Type="http://schemas.openxmlformats.org/officeDocument/2006/relationships/hyperlink" Target="https://www.itu.int/md/R19-WP5A-C-0597/en" TargetMode="External"/><Relationship Id="rId1" Type="http://schemas.openxmlformats.org/officeDocument/2006/relationships/slideLayout" Target="../slideLayouts/slideLayout2.xml"/><Relationship Id="rId6" Type="http://schemas.openxmlformats.org/officeDocument/2006/relationships/hyperlink" Target="http://www.itu.int/md/R19-WP5A-C-0679" TargetMode="External"/><Relationship Id="rId5" Type="http://schemas.openxmlformats.org/officeDocument/2006/relationships/hyperlink" Target="http://www.itu.int/md/R19-WP5A-C-0677" TargetMode="External"/><Relationship Id="rId4" Type="http://schemas.openxmlformats.org/officeDocument/2006/relationships/hyperlink" Target="http://www.itu.int/md/R19-WP5A-C-0667"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tu.int/dms_pub/itu-r/md/19/wp5a/c/R19-WP5A-C-0597!N16!MSW-E.docx" TargetMode="External"/><Relationship Id="rId2" Type="http://schemas.openxmlformats.org/officeDocument/2006/relationships/hyperlink" Target="https://www.itu.int/md/R19-WP5A-C-0597/en" TargetMode="External"/><Relationship Id="rId1" Type="http://schemas.openxmlformats.org/officeDocument/2006/relationships/slideLayout" Target="../slideLayouts/slideLayout2.xml"/><Relationship Id="rId6" Type="http://schemas.openxmlformats.org/officeDocument/2006/relationships/hyperlink" Target="http://www.itu.int/md/R19-WP5A-C-0675" TargetMode="External"/><Relationship Id="rId5" Type="http://schemas.openxmlformats.org/officeDocument/2006/relationships/hyperlink" Target="http://www.itu.int/md/R19-WP5A-C-0654" TargetMode="External"/><Relationship Id="rId4" Type="http://schemas.openxmlformats.org/officeDocument/2006/relationships/hyperlink" Target="https://www.itu.int/dms_pub/itu-r/md/19/wp5a/c/R19-WP5A-C-0597!N17!MSW-E.docx"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www.itu.int/md/R19-WP5A-221114-TD-0266/en"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tu.int/dms_pub/itu-r/md/19/wp5a/c/R19-WP5A-C-0708!N09-P01!MSW-E.docx" TargetMode="External"/><Relationship Id="rId2" Type="http://schemas.openxmlformats.org/officeDocument/2006/relationships/hyperlink" Target="https://www.itu.int/md/R19-WP5A-221114-TD-0256"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13" Type="http://schemas.openxmlformats.org/officeDocument/2006/relationships/hyperlink" Target="https://www.itu.int/md/meetingdoc.asp?lang=en&amp;parent=R19-WP5A-C-0547"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12" Type="http://schemas.openxmlformats.org/officeDocument/2006/relationships/hyperlink" Target="https://www.itu.int/md/meetingdoc.asp?lang=en&amp;parent=R19-WP5A-C-043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11" Type="http://schemas.openxmlformats.org/officeDocument/2006/relationships/hyperlink" Target="https://www.itu.int/md/meetingdoc.asp?lang=en&amp;parent=R19-WP5A-C-0439" TargetMode="External"/><Relationship Id="rId5" Type="http://schemas.openxmlformats.org/officeDocument/2006/relationships/hyperlink" Target="https://www.itu.int/md/meetingdoc.asp?lang=en&amp;parent=R19-WP5A-C-0044" TargetMode="External"/><Relationship Id="rId15" Type="http://schemas.openxmlformats.org/officeDocument/2006/relationships/hyperlink" Target="http://www.itu.int/md/R19-WP5A-C-0675"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 Id="rId14" Type="http://schemas.openxmlformats.org/officeDocument/2006/relationships/hyperlink" Target="https://www.itu.int/md/meetingdoc.asp?lang=en&amp;parent=R19-WP5A-C-0546"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2/11-22-1951-00-0itu-itu-ahg-minutes-for-october-11-2022-meeting.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2022-12-06</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Dec 2022</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72345410"/>
              </p:ext>
            </p:extLst>
          </p:nvPr>
        </p:nvGraphicFramePr>
        <p:xfrm>
          <a:off x="631825" y="2576513"/>
          <a:ext cx="10744200" cy="3740150"/>
        </p:xfrm>
        <a:graphic>
          <a:graphicData uri="http://schemas.openxmlformats.org/presentationml/2006/ole">
            <mc:AlternateContent xmlns:mc="http://schemas.openxmlformats.org/markup-compatibility/2006">
              <mc:Choice xmlns:v="urn:schemas-microsoft-com:vml" Requires="v">
                <p:oleObj name="Document" r:id="rId3" imgW="8245941" imgH="2875837" progId="Word.Document.8">
                  <p:embed/>
                </p:oleObj>
              </mc:Choice>
              <mc:Fallback>
                <p:oleObj name="Document" r:id="rId3" imgW="8245941" imgH="2875837" progId="Word.Document.8">
                  <p:embed/>
                  <p:pic>
                    <p:nvPicPr>
                      <p:cNvPr id="9" name="Object 3"/>
                      <p:cNvPicPr>
                        <a:picLocks noChangeAspect="1" noChangeArrowheads="1"/>
                      </p:cNvPicPr>
                      <p:nvPr/>
                    </p:nvPicPr>
                    <p:blipFill>
                      <a:blip r:embed="rId4"/>
                      <a:srcRect/>
                      <a:stretch>
                        <a:fillRect/>
                      </a:stretch>
                    </p:blipFill>
                    <p:spPr bwMode="auto">
                      <a:xfrm>
                        <a:off x="631825" y="2576513"/>
                        <a:ext cx="10744200" cy="3740150"/>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ctr">
            <a:normAutofit/>
          </a:bodyPr>
          <a:lstStyle/>
          <a:p>
            <a:r>
              <a:rPr lang="en-US" altLang="en-US" dirty="0"/>
              <a:t>Updates from ITU-R WP 5A</a:t>
            </a:r>
          </a:p>
        </p:txBody>
      </p:sp>
      <p:sp>
        <p:nvSpPr>
          <p:cNvPr id="6147" name="Content Placeholder 2"/>
          <p:cNvSpPr>
            <a:spLocks noGrp="1"/>
          </p:cNvSpPr>
          <p:nvPr>
            <p:ph idx="1"/>
          </p:nvPr>
        </p:nvSpPr>
        <p:spPr>
          <a:xfrm>
            <a:off x="942976" y="1573210"/>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Geneva, Nov14-25, 2022</a:t>
            </a:r>
          </a:p>
          <a:p>
            <a:pPr marL="0" lvl="2" indent="0">
              <a:spcBef>
                <a:spcPts val="300"/>
              </a:spcBef>
              <a:spcAft>
                <a:spcPts val="0"/>
              </a:spcAft>
              <a:defRPr/>
            </a:pPr>
            <a:endParaRPr lang="en-US" sz="2800" dirty="0"/>
          </a:p>
          <a:p>
            <a:pPr marL="342900" lvl="2" indent="-342900">
              <a:spcBef>
                <a:spcPts val="300"/>
              </a:spcBef>
              <a:spcAft>
                <a:spcPts val="0"/>
              </a:spcAft>
              <a:buFont typeface="Arial" panose="020B0604020202020204" pitchFamily="34" charset="0"/>
              <a:buChar char="•"/>
              <a:defRPr/>
            </a:pPr>
            <a:endParaRPr lang="en-US" sz="2800" dirty="0"/>
          </a:p>
          <a:p>
            <a:pPr marL="342900" lvl="2" indent="-342900">
              <a:spcBef>
                <a:spcPts val="300"/>
              </a:spcBef>
              <a:spcAft>
                <a:spcPts val="0"/>
              </a:spcAft>
              <a:buFont typeface="Arial" panose="020B0604020202020204" pitchFamily="34" charset="0"/>
              <a:buChar char="•"/>
              <a:defRPr/>
            </a:pPr>
            <a:endParaRPr lang="en-US" sz="2800" dirty="0"/>
          </a:p>
          <a:p>
            <a:pPr marL="0" lvl="2" indent="0">
              <a:spcBef>
                <a:spcPts val="300"/>
              </a:spcBef>
              <a:spcAft>
                <a:spcPts val="0"/>
              </a:spcAft>
              <a:defRPr/>
            </a:pPr>
            <a:endParaRPr lang="en-US" sz="2800" dirty="0"/>
          </a:p>
          <a:p>
            <a:pPr marL="342900" lvl="2" indent="-342900">
              <a:spcBef>
                <a:spcPts val="300"/>
              </a:spcBef>
              <a:spcAft>
                <a:spcPts val="0"/>
              </a:spcAft>
              <a:buFont typeface="Arial" panose="020B0604020202020204" pitchFamily="34" charset="0"/>
              <a:buChar char="•"/>
              <a:defRPr/>
            </a:pPr>
            <a:r>
              <a:rPr lang="en-US" sz="2000" dirty="0"/>
              <a:t>IEEE 802 Contributions</a:t>
            </a:r>
            <a:endParaRPr lang="en-US" sz="28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10</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Dec 2022</a:t>
            </a:r>
          </a:p>
        </p:txBody>
      </p:sp>
      <p:graphicFrame>
        <p:nvGraphicFramePr>
          <p:cNvPr id="6" name="Table 5">
            <a:extLst>
              <a:ext uri="{FF2B5EF4-FFF2-40B4-BE49-F238E27FC236}">
                <a16:creationId xmlns:a16="http://schemas.microsoft.com/office/drawing/2014/main" id="{EDD543A3-5366-4728-BE79-E6BBE068CA27}"/>
              </a:ext>
            </a:extLst>
          </p:cNvPr>
          <p:cNvGraphicFramePr>
            <a:graphicFrameLocks noGrp="1"/>
          </p:cNvGraphicFramePr>
          <p:nvPr>
            <p:extLst>
              <p:ext uri="{D42A27DB-BD31-4B8C-83A1-F6EECF244321}">
                <p14:modId xmlns:p14="http://schemas.microsoft.com/office/powerpoint/2010/main" val="2749057342"/>
              </p:ext>
            </p:extLst>
          </p:nvPr>
        </p:nvGraphicFramePr>
        <p:xfrm>
          <a:off x="985162" y="2286000"/>
          <a:ext cx="10024681" cy="1272225"/>
        </p:xfrm>
        <a:graphic>
          <a:graphicData uri="http://schemas.openxmlformats.org/drawingml/2006/table">
            <a:tbl>
              <a:tblPr firstRow="1" firstCol="1" lastRow="1" lastCol="1" bandRow="1" bandCol="1"/>
              <a:tblGrid>
                <a:gridCol w="2336086">
                  <a:extLst>
                    <a:ext uri="{9D8B030D-6E8A-4147-A177-3AD203B41FA5}">
                      <a16:colId xmlns:a16="http://schemas.microsoft.com/office/drawing/2014/main" val="707086549"/>
                    </a:ext>
                  </a:extLst>
                </a:gridCol>
                <a:gridCol w="7688595">
                  <a:extLst>
                    <a:ext uri="{9D8B030D-6E8A-4147-A177-3AD203B41FA5}">
                      <a16:colId xmlns:a16="http://schemas.microsoft.com/office/drawing/2014/main" val="2515921295"/>
                    </a:ext>
                  </a:extLst>
                </a:gridCol>
              </a:tblGrid>
              <a:tr h="303983">
                <a:tc gridSpan="2">
                  <a:txBody>
                    <a:bodyPr/>
                    <a:lstStyle/>
                    <a:p>
                      <a:pPr marL="0" marR="0" hangingPunct="0">
                        <a:spcBef>
                          <a:spcPts val="200"/>
                        </a:spcBef>
                        <a:spcAft>
                          <a:spcPts val="200"/>
                        </a:spcAft>
                        <a:tabLst>
                          <a:tab pos="720090" algn="l"/>
                          <a:tab pos="1188085" algn="l"/>
                          <a:tab pos="1440180" algn="l"/>
                          <a:tab pos="720090" algn="l"/>
                          <a:tab pos="1188085" algn="l"/>
                          <a:tab pos="1383030" algn="l"/>
                          <a:tab pos="1440180" algn="l"/>
                        </a:tabLst>
                      </a:pPr>
                      <a:r>
                        <a:rPr lang="en-CA" sz="1400" b="1" dirty="0">
                          <a:effectLst/>
                          <a:latin typeface="Arial" panose="020B0604020202020204" pitchFamily="34" charset="0"/>
                          <a:ea typeface="Times New Roman" panose="02020603050405020304" pitchFamily="18" charset="0"/>
                        </a:rPr>
                        <a:t>Working Group 2: Systems and standards (Chairman: </a:t>
                      </a:r>
                      <a:r>
                        <a:rPr lang="en-CA" sz="1400" b="1" u="sng" dirty="0">
                          <a:solidFill>
                            <a:srgbClr val="0000CC"/>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Lang </a:t>
                      </a:r>
                      <a:r>
                        <a:rPr lang="en-CA" sz="1400" b="1" u="sng" dirty="0" err="1">
                          <a:solidFill>
                            <a:srgbClr val="0000CC"/>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Baozhen</a:t>
                      </a:r>
                      <a:r>
                        <a:rPr lang="en-CA" sz="1400" b="1" dirty="0">
                          <a:solidFill>
                            <a:srgbClr val="000000"/>
                          </a:solidFill>
                          <a:effectLst/>
                          <a:latin typeface="Arial" panose="020B0604020202020204" pitchFamily="34" charset="0"/>
                          <a:ea typeface="Times New Roman" panose="02020603050405020304" pitchFamily="18" charset="0"/>
                        </a:rPr>
                        <a:t>, China)</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extLst>
                  <a:ext uri="{0D108BD9-81ED-4DB2-BD59-A6C34878D82A}">
                    <a16:rowId xmlns:a16="http://schemas.microsoft.com/office/drawing/2014/main" val="2698852561"/>
                  </a:ext>
                </a:extLst>
              </a:tr>
              <a:tr h="968242">
                <a:tc>
                  <a:txBody>
                    <a:bodyPr/>
                    <a:lstStyle/>
                    <a:p>
                      <a:pPr marL="0" marR="0" hangingPunct="0">
                        <a:spcBef>
                          <a:spcPts val="100"/>
                        </a:spcBef>
                        <a:spcAft>
                          <a:spcPts val="100"/>
                        </a:spcAft>
                        <a:tabLst>
                          <a:tab pos="720090" algn="l"/>
                          <a:tab pos="1188085" algn="l"/>
                          <a:tab pos="1440180" algn="l"/>
                          <a:tab pos="720090" algn="l"/>
                          <a:tab pos="1188085" algn="l"/>
                          <a:tab pos="1383030" algn="l"/>
                          <a:tab pos="1440180" algn="l"/>
                        </a:tabLst>
                      </a:pPr>
                      <a:r>
                        <a:rPr lang="en-GB" sz="1400" b="1" dirty="0">
                          <a:effectLst/>
                          <a:latin typeface="Arial" panose="020B0604020202020204" pitchFamily="34" charset="0"/>
                          <a:ea typeface="SimSun" panose="02010600030101010101" pitchFamily="2" charset="-122"/>
                        </a:rPr>
                        <a:t>2.2.2 Broadband Wireless Access</a:t>
                      </a:r>
                      <a:endParaRPr lang="en-US" sz="2400" dirty="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tc>
                  <a:txBody>
                    <a:bodyPr/>
                    <a:lstStyle/>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GB" sz="1400" i="1" u="none" strike="noStrike" dirty="0">
                          <a:solidFill>
                            <a:srgbClr val="000000"/>
                          </a:solidFill>
                          <a:effectLst/>
                          <a:latin typeface="Arial" panose="020B0604020202020204" pitchFamily="34" charset="0"/>
                          <a:ea typeface="SimSun" panose="02010600030101010101" pitchFamily="2" charset="-122"/>
                        </a:rPr>
                        <a:t>Rec.</a:t>
                      </a:r>
                      <a:r>
                        <a:rPr lang="en-GB" sz="1400" i="1" dirty="0">
                          <a:solidFill>
                            <a:srgbClr val="000000"/>
                          </a:solidFill>
                          <a:effectLst/>
                          <a:latin typeface="Arial" panose="020B0604020202020204" pitchFamily="34" charset="0"/>
                          <a:ea typeface="SimSun" panose="02010600030101010101" pitchFamily="2" charset="-122"/>
                        </a:rPr>
                        <a:t> ITU-R</a:t>
                      </a:r>
                      <a:r>
                        <a:rPr lang="en-GB" sz="1400" i="1" u="none" strike="noStrike" dirty="0">
                          <a:solidFill>
                            <a:srgbClr val="000000"/>
                          </a:solidFill>
                          <a:effectLst/>
                          <a:latin typeface="Arial" panose="020B0604020202020204" pitchFamily="34" charset="0"/>
                          <a:ea typeface="SimSun" panose="02010600030101010101" pitchFamily="2" charset="-122"/>
                        </a:rPr>
                        <a:t> M.1801: </a:t>
                      </a:r>
                      <a:r>
                        <a:rPr lang="en-GB" sz="1400" u="none" strike="noStrike" dirty="0">
                          <a:solidFill>
                            <a:srgbClr val="0000CC"/>
                          </a:solidFill>
                          <a:effectLst/>
                          <a:latin typeface="Arial" panose="020B0604020202020204" pitchFamily="34" charset="0"/>
                          <a:ea typeface="SimSun" panose="02010600030101010101" pitchFamily="2" charset="-122"/>
                          <a:hlinkClick r:id="rId3">
                            <a:extLst>
                              <a:ext uri="{A12FA001-AC4F-418D-AE19-62706E023703}">
                                <ahyp:hlinkClr xmlns:ahyp="http://schemas.microsoft.com/office/drawing/2018/hyperlinkcolor" val="tx"/>
                              </a:ext>
                            </a:extLst>
                          </a:hlinkClick>
                        </a:rPr>
                        <a:t>597</a:t>
                      </a:r>
                      <a:r>
                        <a:rPr lang="en-GB" sz="1400" u="none" strike="noStrike" dirty="0">
                          <a:solidFill>
                            <a:srgbClr val="0000CC"/>
                          </a:solidFill>
                          <a:effectLst/>
                          <a:latin typeface="Arial" panose="020B0604020202020204" pitchFamily="34" charset="0"/>
                          <a:ea typeface="SimSun" panose="02010600030101010101" pitchFamily="2" charset="-122"/>
                        </a:rPr>
                        <a:t> </a:t>
                      </a:r>
                      <a:r>
                        <a:rPr lang="en-GB" sz="1400" u="none" strike="noStrike" dirty="0">
                          <a:solidFill>
                            <a:srgbClr val="0000CC"/>
                          </a:solidFill>
                          <a:effectLst/>
                          <a:latin typeface="Arial" panose="020B0604020202020204" pitchFamily="34" charset="0"/>
                          <a:ea typeface="SimSun" panose="02010600030101010101" pitchFamily="2" charset="-122"/>
                          <a:hlinkClick r:id="rId4">
                            <a:extLst>
                              <a:ext uri="{A12FA001-AC4F-418D-AE19-62706E023703}">
                                <ahyp:hlinkClr xmlns:ahyp="http://schemas.microsoft.com/office/drawing/2018/hyperlinkcolor" val="tx"/>
                              </a:ext>
                            </a:extLst>
                          </a:hlinkClick>
                        </a:rPr>
                        <a:t>Annex 16</a:t>
                      </a:r>
                      <a:r>
                        <a:rPr lang="en-GB" sz="1400" u="none" strike="noStrike" dirty="0">
                          <a:solidFill>
                            <a:srgbClr val="0000CC"/>
                          </a:solidFill>
                          <a:effectLst/>
                          <a:latin typeface="Arial" panose="020B0604020202020204" pitchFamily="34" charset="0"/>
                          <a:ea typeface="SimSun" panose="02010600030101010101" pitchFamily="2" charset="-122"/>
                        </a:rPr>
                        <a:t> </a:t>
                      </a:r>
                      <a:r>
                        <a:rPr lang="en-GB" sz="1400" u="none" strike="noStrike" dirty="0">
                          <a:solidFill>
                            <a:srgbClr val="000000"/>
                          </a:solidFill>
                          <a:effectLst/>
                          <a:latin typeface="Arial" panose="020B0604020202020204" pitchFamily="34" charset="0"/>
                          <a:ea typeface="SimSun" panose="02010600030101010101" pitchFamily="2" charset="-122"/>
                        </a:rPr>
                        <a:t>(WP 5A)</a:t>
                      </a:r>
                      <a:endParaRPr lang="en-US" sz="2400" dirty="0">
                        <a:effectLst/>
                        <a:latin typeface="Times New Roman" panose="02020603050405020304" pitchFamily="18" charset="0"/>
                        <a:ea typeface="SimSun" panose="02010600030101010101" pitchFamily="2" charset="-122"/>
                      </a:endParaRPr>
                    </a:p>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GB" sz="1400" i="1" u="none" strike="noStrike" dirty="0">
                          <a:solidFill>
                            <a:srgbClr val="000000"/>
                          </a:solidFill>
                          <a:effectLst/>
                          <a:latin typeface="Arial" panose="020B0604020202020204" pitchFamily="34" charset="0"/>
                          <a:ea typeface="SimSun" panose="02010600030101010101" pitchFamily="2" charset="-122"/>
                        </a:rPr>
                        <a:t>Rep. </a:t>
                      </a:r>
                      <a:r>
                        <a:rPr lang="en-GB" sz="1400" i="1" dirty="0">
                          <a:solidFill>
                            <a:srgbClr val="000000"/>
                          </a:solidFill>
                          <a:effectLst/>
                          <a:latin typeface="Arial" panose="020B0604020202020204" pitchFamily="34" charset="0"/>
                          <a:ea typeface="SimSun" panose="02010600030101010101" pitchFamily="2" charset="-122"/>
                        </a:rPr>
                        <a:t>ITU-R </a:t>
                      </a:r>
                      <a:r>
                        <a:rPr lang="en-GB" sz="1400" i="1" u="none" strike="noStrike" dirty="0">
                          <a:solidFill>
                            <a:srgbClr val="000000"/>
                          </a:solidFill>
                          <a:effectLst/>
                          <a:latin typeface="Arial" panose="020B0604020202020204" pitchFamily="34" charset="0"/>
                          <a:ea typeface="SimSun" panose="02010600030101010101" pitchFamily="2" charset="-122"/>
                        </a:rPr>
                        <a:t>M.[BB-WAS-FREQ]: </a:t>
                      </a:r>
                      <a:r>
                        <a:rPr lang="en-GB" sz="1400" u="none" strike="noStrike" dirty="0">
                          <a:solidFill>
                            <a:srgbClr val="0000CC"/>
                          </a:solidFill>
                          <a:effectLst/>
                          <a:latin typeface="Arial" panose="020B0604020202020204" pitchFamily="34" charset="0"/>
                          <a:ea typeface="SimSun" panose="02010600030101010101" pitchFamily="2" charset="-122"/>
                          <a:hlinkClick r:id="rId3">
                            <a:extLst>
                              <a:ext uri="{A12FA001-AC4F-418D-AE19-62706E023703}">
                                <ahyp:hlinkClr xmlns:ahyp="http://schemas.microsoft.com/office/drawing/2018/hyperlinkcolor" val="tx"/>
                              </a:ext>
                            </a:extLst>
                          </a:hlinkClick>
                        </a:rPr>
                        <a:t>597</a:t>
                      </a:r>
                      <a:r>
                        <a:rPr lang="en-GB" sz="1400" u="none" strike="noStrike" dirty="0">
                          <a:solidFill>
                            <a:srgbClr val="0000CC"/>
                          </a:solidFill>
                          <a:effectLst/>
                          <a:latin typeface="Arial" panose="020B0604020202020204" pitchFamily="34" charset="0"/>
                          <a:ea typeface="SimSun" panose="02010600030101010101" pitchFamily="2" charset="-122"/>
                        </a:rPr>
                        <a:t> </a:t>
                      </a:r>
                      <a:r>
                        <a:rPr lang="en-GB" sz="1400" u="none" strike="noStrike" dirty="0">
                          <a:solidFill>
                            <a:srgbClr val="0000CC"/>
                          </a:solidFill>
                          <a:effectLst/>
                          <a:latin typeface="Arial" panose="020B0604020202020204" pitchFamily="34" charset="0"/>
                          <a:ea typeface="SimSun" panose="02010600030101010101" pitchFamily="2" charset="-122"/>
                          <a:hlinkClick r:id="rId5">
                            <a:extLst>
                              <a:ext uri="{A12FA001-AC4F-418D-AE19-62706E023703}">
                                <ahyp:hlinkClr xmlns:ahyp="http://schemas.microsoft.com/office/drawing/2018/hyperlinkcolor" val="tx"/>
                              </a:ext>
                            </a:extLst>
                          </a:hlinkClick>
                        </a:rPr>
                        <a:t>Annex 17</a:t>
                      </a:r>
                      <a:r>
                        <a:rPr lang="en-GB" sz="1400" u="none" strike="noStrike" dirty="0">
                          <a:solidFill>
                            <a:srgbClr val="0000CC"/>
                          </a:solidFill>
                          <a:effectLst/>
                          <a:latin typeface="Arial" panose="020B0604020202020204" pitchFamily="34" charset="0"/>
                          <a:ea typeface="SimSun" panose="02010600030101010101" pitchFamily="2" charset="-122"/>
                        </a:rPr>
                        <a:t> </a:t>
                      </a:r>
                      <a:r>
                        <a:rPr lang="en-GB" sz="1400" u="none" strike="noStrike" dirty="0">
                          <a:solidFill>
                            <a:srgbClr val="000000"/>
                          </a:solidFill>
                          <a:effectLst/>
                          <a:latin typeface="Arial" panose="020B0604020202020204" pitchFamily="34" charset="0"/>
                          <a:ea typeface="SimSun" panose="02010600030101010101" pitchFamily="2" charset="-122"/>
                        </a:rPr>
                        <a:t>(WP 5A); </a:t>
                      </a:r>
                      <a:r>
                        <a:rPr lang="en-GB" sz="1400" u="none" strike="noStrike" dirty="0">
                          <a:solidFill>
                            <a:srgbClr val="0000CC"/>
                          </a:solidFill>
                          <a:effectLst/>
                          <a:latin typeface="Arial" panose="020B0604020202020204" pitchFamily="34" charset="0"/>
                          <a:ea typeface="SimSun" panose="02010600030101010101" pitchFamily="2" charset="-122"/>
                          <a:hlinkClick r:id="rId6">
                            <a:extLst>
                              <a:ext uri="{A12FA001-AC4F-418D-AE19-62706E023703}">
                                <ahyp:hlinkClr xmlns:ahyp="http://schemas.microsoft.com/office/drawing/2018/hyperlinkcolor" val="tx"/>
                              </a:ext>
                            </a:extLst>
                          </a:hlinkClick>
                        </a:rPr>
                        <a:t>654</a:t>
                      </a:r>
                      <a:r>
                        <a:rPr lang="en-GB" sz="1400" dirty="0">
                          <a:solidFill>
                            <a:srgbClr val="000000"/>
                          </a:solidFill>
                          <a:effectLst/>
                          <a:latin typeface="Arial" panose="020B0604020202020204" pitchFamily="34" charset="0"/>
                          <a:ea typeface="SimSun" panose="02010600030101010101" pitchFamily="2" charset="-122"/>
                        </a:rPr>
                        <a:t> (Canada); </a:t>
                      </a:r>
                      <a:r>
                        <a:rPr lang="en-GB" sz="1400" u="none" strike="noStrike" dirty="0">
                          <a:solidFill>
                            <a:srgbClr val="0000CC"/>
                          </a:solidFill>
                          <a:effectLst/>
                          <a:latin typeface="Arial" panose="020B0604020202020204" pitchFamily="34" charset="0"/>
                          <a:ea typeface="SimSun" panose="02010600030101010101" pitchFamily="2" charset="-122"/>
                          <a:hlinkClick r:id="rId7">
                            <a:extLst>
                              <a:ext uri="{A12FA001-AC4F-418D-AE19-62706E023703}">
                                <ahyp:hlinkClr xmlns:ahyp="http://schemas.microsoft.com/office/drawing/2018/hyperlinkcolor" val="tx"/>
                              </a:ext>
                            </a:extLst>
                          </a:hlinkClick>
                        </a:rPr>
                        <a:t>675</a:t>
                      </a:r>
                      <a:r>
                        <a:rPr lang="en-GB" sz="1400" dirty="0">
                          <a:solidFill>
                            <a:srgbClr val="000000"/>
                          </a:solidFill>
                          <a:effectLst/>
                          <a:latin typeface="Arial" panose="020B0604020202020204" pitchFamily="34" charset="0"/>
                          <a:ea typeface="SimSun" panose="02010600030101010101" pitchFamily="2" charset="-122"/>
                        </a:rPr>
                        <a:t> (IEEE)</a:t>
                      </a:r>
                      <a:endParaRPr lang="en-US" sz="2400" dirty="0">
                        <a:effectLst/>
                        <a:latin typeface="Times New Roman" panose="02020603050405020304" pitchFamily="18" charset="0"/>
                        <a:ea typeface="SimSun" panose="02010600030101010101" pitchFamily="2" charset="-122"/>
                      </a:endParaRPr>
                    </a:p>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GB" sz="1400" i="1" u="none" strike="noStrike" dirty="0">
                          <a:solidFill>
                            <a:srgbClr val="000000"/>
                          </a:solidFill>
                          <a:effectLst/>
                          <a:latin typeface="Arial" panose="020B0604020202020204" pitchFamily="34" charset="0"/>
                          <a:ea typeface="SimSun" panose="02010600030101010101" pitchFamily="2" charset="-122"/>
                        </a:rPr>
                        <a:t>Rec. </a:t>
                      </a:r>
                      <a:r>
                        <a:rPr lang="en-GB" sz="1400" i="1" dirty="0">
                          <a:solidFill>
                            <a:srgbClr val="000000"/>
                          </a:solidFill>
                          <a:effectLst/>
                          <a:latin typeface="Arial" panose="020B0604020202020204" pitchFamily="34" charset="0"/>
                          <a:ea typeface="SimSun" panose="02010600030101010101" pitchFamily="2" charset="-122"/>
                        </a:rPr>
                        <a:t>ITU-R </a:t>
                      </a:r>
                      <a:r>
                        <a:rPr lang="en-GB" sz="1400" i="1" u="none" strike="noStrike" dirty="0">
                          <a:solidFill>
                            <a:srgbClr val="000000"/>
                          </a:solidFill>
                          <a:effectLst/>
                          <a:latin typeface="Arial" panose="020B0604020202020204" pitchFamily="34" charset="0"/>
                          <a:ea typeface="SimSun" panose="02010600030101010101" pitchFamily="2" charset="-122"/>
                        </a:rPr>
                        <a:t>M.1450: </a:t>
                      </a:r>
                      <a:r>
                        <a:rPr lang="en-GB" sz="1400" u="none" strike="noStrike" dirty="0">
                          <a:solidFill>
                            <a:srgbClr val="0000CC"/>
                          </a:solidFill>
                          <a:effectLst/>
                          <a:latin typeface="Arial" panose="020B0604020202020204" pitchFamily="34" charset="0"/>
                          <a:ea typeface="SimSun" panose="02010600030101010101" pitchFamily="2" charset="-122"/>
                          <a:hlinkClick r:id="rId3">
                            <a:extLst>
                              <a:ext uri="{A12FA001-AC4F-418D-AE19-62706E023703}">
                                <ahyp:hlinkClr xmlns:ahyp="http://schemas.microsoft.com/office/drawing/2018/hyperlinkcolor" val="tx"/>
                              </a:ext>
                            </a:extLst>
                          </a:hlinkClick>
                        </a:rPr>
                        <a:t>597</a:t>
                      </a:r>
                      <a:r>
                        <a:rPr lang="en-GB" sz="1400" u="none" strike="noStrike" dirty="0">
                          <a:solidFill>
                            <a:srgbClr val="0000CC"/>
                          </a:solidFill>
                          <a:effectLst/>
                          <a:latin typeface="Arial" panose="020B0604020202020204" pitchFamily="34" charset="0"/>
                          <a:ea typeface="SimSun" panose="02010600030101010101" pitchFamily="2" charset="-122"/>
                        </a:rPr>
                        <a:t> </a:t>
                      </a:r>
                      <a:r>
                        <a:rPr lang="en-GB" sz="1400" u="none" strike="noStrike" dirty="0">
                          <a:solidFill>
                            <a:srgbClr val="0000CC"/>
                          </a:solidFill>
                          <a:effectLst/>
                          <a:latin typeface="Arial" panose="020B0604020202020204" pitchFamily="34" charset="0"/>
                          <a:ea typeface="SimSun" panose="02010600030101010101" pitchFamily="2" charset="-122"/>
                          <a:hlinkClick r:id="rId8">
                            <a:extLst>
                              <a:ext uri="{A12FA001-AC4F-418D-AE19-62706E023703}">
                                <ahyp:hlinkClr xmlns:ahyp="http://schemas.microsoft.com/office/drawing/2018/hyperlinkcolor" val="tx"/>
                              </a:ext>
                            </a:extLst>
                          </a:hlinkClick>
                        </a:rPr>
                        <a:t>Annex 15</a:t>
                      </a:r>
                      <a:r>
                        <a:rPr lang="en-GB" sz="1400" u="none" strike="noStrike" dirty="0">
                          <a:solidFill>
                            <a:srgbClr val="0000CC"/>
                          </a:solidFill>
                          <a:effectLst/>
                          <a:latin typeface="Arial" panose="020B0604020202020204" pitchFamily="34" charset="0"/>
                          <a:ea typeface="SimSun" panose="02010600030101010101" pitchFamily="2" charset="-122"/>
                        </a:rPr>
                        <a:t> </a:t>
                      </a:r>
                      <a:r>
                        <a:rPr lang="en-GB" sz="1400" u="none" strike="noStrike" dirty="0">
                          <a:solidFill>
                            <a:srgbClr val="000000"/>
                          </a:solidFill>
                          <a:effectLst/>
                          <a:latin typeface="Arial" panose="020B0604020202020204" pitchFamily="34" charset="0"/>
                          <a:ea typeface="SimSun" panose="02010600030101010101" pitchFamily="2" charset="-122"/>
                        </a:rPr>
                        <a:t>(WP 5A); </a:t>
                      </a:r>
                      <a:r>
                        <a:rPr lang="en-GB" sz="1400" u="none" strike="noStrike" dirty="0">
                          <a:solidFill>
                            <a:srgbClr val="0000CC"/>
                          </a:solidFill>
                          <a:effectLst/>
                          <a:latin typeface="Arial" panose="020B0604020202020204" pitchFamily="34" charset="0"/>
                          <a:ea typeface="SimSun" panose="02010600030101010101" pitchFamily="2" charset="-122"/>
                          <a:hlinkClick r:id="rId9">
                            <a:extLst>
                              <a:ext uri="{A12FA001-AC4F-418D-AE19-62706E023703}">
                                <ahyp:hlinkClr xmlns:ahyp="http://schemas.microsoft.com/office/drawing/2018/hyperlinkcolor" val="tx"/>
                              </a:ext>
                            </a:extLst>
                          </a:hlinkClick>
                        </a:rPr>
                        <a:t>642</a:t>
                      </a:r>
                      <a:r>
                        <a:rPr lang="en-GB" sz="1400" dirty="0">
                          <a:solidFill>
                            <a:srgbClr val="000000"/>
                          </a:solidFill>
                          <a:effectLst/>
                          <a:latin typeface="Arial" panose="020B0604020202020204" pitchFamily="34" charset="0"/>
                          <a:ea typeface="SimSun" panose="02010600030101010101" pitchFamily="2" charset="-122"/>
                        </a:rPr>
                        <a:t> (USA); </a:t>
                      </a:r>
                      <a:r>
                        <a:rPr lang="en-GB" sz="1400" u="none" strike="noStrike" dirty="0">
                          <a:solidFill>
                            <a:srgbClr val="0000CC"/>
                          </a:solidFill>
                          <a:effectLst/>
                          <a:latin typeface="Arial" panose="020B0604020202020204" pitchFamily="34" charset="0"/>
                          <a:ea typeface="SimSun" panose="02010600030101010101" pitchFamily="2" charset="-122"/>
                          <a:hlinkClick r:id="rId10">
                            <a:extLst>
                              <a:ext uri="{A12FA001-AC4F-418D-AE19-62706E023703}">
                                <ahyp:hlinkClr xmlns:ahyp="http://schemas.microsoft.com/office/drawing/2018/hyperlinkcolor" val="tx"/>
                              </a:ext>
                            </a:extLst>
                          </a:hlinkClick>
                        </a:rPr>
                        <a:t>650</a:t>
                      </a:r>
                      <a:r>
                        <a:rPr lang="en-GB" sz="1400" dirty="0">
                          <a:solidFill>
                            <a:srgbClr val="000000"/>
                          </a:solidFill>
                          <a:effectLst/>
                          <a:latin typeface="Arial" panose="020B0604020202020204" pitchFamily="34" charset="0"/>
                          <a:ea typeface="SimSun" panose="02010600030101010101" pitchFamily="2" charset="-122"/>
                        </a:rPr>
                        <a:t> (Korea);  </a:t>
                      </a:r>
                      <a:r>
                        <a:rPr lang="en-GB" sz="1400" u="none" strike="noStrike" dirty="0">
                          <a:solidFill>
                            <a:srgbClr val="0000CC"/>
                          </a:solidFill>
                          <a:effectLst/>
                          <a:latin typeface="Arial" panose="020B0604020202020204" pitchFamily="34" charset="0"/>
                          <a:ea typeface="SimSun" panose="02010600030101010101" pitchFamily="2" charset="-122"/>
                          <a:hlinkClick r:id="rId11">
                            <a:extLst>
                              <a:ext uri="{A12FA001-AC4F-418D-AE19-62706E023703}">
                                <ahyp:hlinkClr xmlns:ahyp="http://schemas.microsoft.com/office/drawing/2018/hyperlinkcolor" val="tx"/>
                              </a:ext>
                            </a:extLst>
                          </a:hlinkClick>
                        </a:rPr>
                        <a:t>659</a:t>
                      </a:r>
                      <a:r>
                        <a:rPr lang="en-GB" sz="1400" dirty="0">
                          <a:solidFill>
                            <a:srgbClr val="000000"/>
                          </a:solidFill>
                          <a:effectLst/>
                          <a:latin typeface="Arial" panose="020B0604020202020204" pitchFamily="34" charset="0"/>
                          <a:ea typeface="SimSun" panose="02010600030101010101" pitchFamily="2" charset="-122"/>
                        </a:rPr>
                        <a:t> (Japan); </a:t>
                      </a:r>
                      <a:r>
                        <a:rPr lang="en-GB" sz="1400" u="none" strike="noStrike" dirty="0">
                          <a:solidFill>
                            <a:srgbClr val="0000CC"/>
                          </a:solidFill>
                          <a:effectLst/>
                          <a:latin typeface="Arial" panose="020B0604020202020204" pitchFamily="34" charset="0"/>
                          <a:ea typeface="SimSun" panose="02010600030101010101" pitchFamily="2" charset="-122"/>
                          <a:hlinkClick r:id="rId12">
                            <a:extLst>
                              <a:ext uri="{A12FA001-AC4F-418D-AE19-62706E023703}">
                                <ahyp:hlinkClr xmlns:ahyp="http://schemas.microsoft.com/office/drawing/2018/hyperlinkcolor" val="tx"/>
                              </a:ext>
                            </a:extLst>
                          </a:hlinkClick>
                        </a:rPr>
                        <a:t>663</a:t>
                      </a:r>
                      <a:r>
                        <a:rPr lang="en-GB" sz="1400" dirty="0">
                          <a:solidFill>
                            <a:srgbClr val="000000"/>
                          </a:solidFill>
                          <a:effectLst/>
                          <a:latin typeface="Arial" panose="020B0604020202020204" pitchFamily="34" charset="0"/>
                          <a:ea typeface="SimSun" panose="02010600030101010101" pitchFamily="2" charset="-122"/>
                        </a:rPr>
                        <a:t> (Canada); </a:t>
                      </a:r>
                      <a:r>
                        <a:rPr lang="en-GB" sz="1400" u="none" strike="noStrike" dirty="0">
                          <a:solidFill>
                            <a:srgbClr val="0000CC"/>
                          </a:solidFill>
                          <a:effectLst/>
                          <a:latin typeface="Arial" panose="020B0604020202020204" pitchFamily="34" charset="0"/>
                          <a:ea typeface="SimSun" panose="02010600030101010101" pitchFamily="2" charset="-122"/>
                          <a:hlinkClick r:id="rId13">
                            <a:extLst>
                              <a:ext uri="{A12FA001-AC4F-418D-AE19-62706E023703}">
                                <ahyp:hlinkClr xmlns:ahyp="http://schemas.microsoft.com/office/drawing/2018/hyperlinkcolor" val="tx"/>
                              </a:ext>
                            </a:extLst>
                          </a:hlinkClick>
                        </a:rPr>
                        <a:t>667</a:t>
                      </a:r>
                      <a:r>
                        <a:rPr lang="en-GB" sz="1400" dirty="0">
                          <a:solidFill>
                            <a:srgbClr val="000000"/>
                          </a:solidFill>
                          <a:effectLst/>
                          <a:latin typeface="Arial" panose="020B0604020202020204" pitchFamily="34" charset="0"/>
                          <a:ea typeface="SimSun" panose="02010600030101010101" pitchFamily="2" charset="-122"/>
                        </a:rPr>
                        <a:t> (Brazil); </a:t>
                      </a:r>
                      <a:r>
                        <a:rPr lang="en-GB" sz="1400" u="none" strike="noStrike" dirty="0">
                          <a:solidFill>
                            <a:srgbClr val="0000CC"/>
                          </a:solidFill>
                          <a:effectLst/>
                          <a:latin typeface="Arial" panose="020B0604020202020204" pitchFamily="34" charset="0"/>
                          <a:ea typeface="SimSun" panose="02010600030101010101" pitchFamily="2" charset="-122"/>
                          <a:hlinkClick r:id="rId14">
                            <a:extLst>
                              <a:ext uri="{A12FA001-AC4F-418D-AE19-62706E023703}">
                                <ahyp:hlinkClr xmlns:ahyp="http://schemas.microsoft.com/office/drawing/2018/hyperlinkcolor" val="tx"/>
                              </a:ext>
                            </a:extLst>
                          </a:hlinkClick>
                        </a:rPr>
                        <a:t>674</a:t>
                      </a:r>
                      <a:r>
                        <a:rPr lang="en-GB" sz="1400" dirty="0">
                          <a:solidFill>
                            <a:srgbClr val="000000"/>
                          </a:solidFill>
                          <a:effectLst/>
                          <a:latin typeface="Arial" panose="020B0604020202020204" pitchFamily="34" charset="0"/>
                          <a:ea typeface="SimSun" panose="02010600030101010101" pitchFamily="2" charset="-122"/>
                        </a:rPr>
                        <a:t> (IEEE); </a:t>
                      </a:r>
                      <a:r>
                        <a:rPr lang="en-GB" sz="1400" u="none" strike="noStrike" dirty="0">
                          <a:solidFill>
                            <a:srgbClr val="0000CC"/>
                          </a:solidFill>
                          <a:effectLst/>
                          <a:latin typeface="Arial" panose="020B0604020202020204" pitchFamily="34" charset="0"/>
                          <a:ea typeface="SimSun" panose="02010600030101010101" pitchFamily="2" charset="-122"/>
                          <a:hlinkClick r:id="rId15">
                            <a:extLst>
                              <a:ext uri="{A12FA001-AC4F-418D-AE19-62706E023703}">
                                <ahyp:hlinkClr xmlns:ahyp="http://schemas.microsoft.com/office/drawing/2018/hyperlinkcolor" val="tx"/>
                              </a:ext>
                            </a:extLst>
                          </a:hlinkClick>
                        </a:rPr>
                        <a:t>677</a:t>
                      </a:r>
                      <a:r>
                        <a:rPr lang="en-GB" sz="1400" dirty="0">
                          <a:solidFill>
                            <a:srgbClr val="000000"/>
                          </a:solidFill>
                          <a:effectLst/>
                          <a:latin typeface="Arial" panose="020B0604020202020204" pitchFamily="34" charset="0"/>
                          <a:ea typeface="SimSun" panose="02010600030101010101" pitchFamily="2" charset="-122"/>
                        </a:rPr>
                        <a:t> (France);</a:t>
                      </a:r>
                      <a:r>
                        <a:rPr lang="en-GB" sz="1400" dirty="0">
                          <a:solidFill>
                            <a:srgbClr val="0000CC"/>
                          </a:solidFill>
                          <a:effectLst/>
                          <a:latin typeface="Arial" panose="020B0604020202020204" pitchFamily="34" charset="0"/>
                          <a:ea typeface="SimSun" panose="02010600030101010101" pitchFamily="2" charset="-122"/>
                        </a:rPr>
                        <a:t> </a:t>
                      </a:r>
                      <a:r>
                        <a:rPr lang="en-GB" sz="1400" u="none" strike="noStrike" dirty="0">
                          <a:solidFill>
                            <a:srgbClr val="0000CC"/>
                          </a:solidFill>
                          <a:effectLst/>
                          <a:latin typeface="Arial" panose="020B0604020202020204" pitchFamily="34" charset="0"/>
                          <a:ea typeface="SimSun" panose="02010600030101010101" pitchFamily="2" charset="-122"/>
                          <a:hlinkClick r:id="rId16">
                            <a:extLst>
                              <a:ext uri="{A12FA001-AC4F-418D-AE19-62706E023703}">
                                <ahyp:hlinkClr xmlns:ahyp="http://schemas.microsoft.com/office/drawing/2018/hyperlinkcolor" val="tx"/>
                              </a:ext>
                            </a:extLst>
                          </a:hlinkClick>
                        </a:rPr>
                        <a:t>679</a:t>
                      </a:r>
                      <a:r>
                        <a:rPr lang="en-GB" sz="1400" u="none" strike="noStrike" dirty="0">
                          <a:solidFill>
                            <a:srgbClr val="0000CC"/>
                          </a:solidFill>
                          <a:effectLst/>
                          <a:latin typeface="Arial" panose="020B0604020202020204" pitchFamily="34" charset="0"/>
                          <a:ea typeface="SimSun" panose="02010600030101010101" pitchFamily="2" charset="-122"/>
                        </a:rPr>
                        <a:t> </a:t>
                      </a:r>
                      <a:r>
                        <a:rPr lang="en-GB" sz="1400" u="none" strike="noStrike" dirty="0">
                          <a:solidFill>
                            <a:schemeClr val="tx1"/>
                          </a:solidFill>
                          <a:effectLst/>
                          <a:latin typeface="Arial" panose="020B0604020202020204" pitchFamily="34" charset="0"/>
                          <a:ea typeface="SimSun" panose="02010600030101010101" pitchFamily="2" charset="-122"/>
                        </a:rPr>
                        <a:t>(China)</a:t>
                      </a:r>
                      <a:endParaRPr lang="en-US" sz="24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extLst>
                  <a:ext uri="{0D108BD9-81ED-4DB2-BD59-A6C34878D82A}">
                    <a16:rowId xmlns:a16="http://schemas.microsoft.com/office/drawing/2014/main" val="3552080529"/>
                  </a:ext>
                </a:extLst>
              </a:tr>
            </a:tbl>
          </a:graphicData>
        </a:graphic>
      </p:graphicFrame>
      <p:graphicFrame>
        <p:nvGraphicFramePr>
          <p:cNvPr id="11" name="Table 10">
            <a:extLst>
              <a:ext uri="{FF2B5EF4-FFF2-40B4-BE49-F238E27FC236}">
                <a16:creationId xmlns:a16="http://schemas.microsoft.com/office/drawing/2014/main" id="{214A8D81-ACA4-4292-AE9A-B5CF4982F93A}"/>
              </a:ext>
            </a:extLst>
          </p:cNvPr>
          <p:cNvGraphicFramePr>
            <a:graphicFrameLocks noGrp="1"/>
          </p:cNvGraphicFramePr>
          <p:nvPr>
            <p:extLst>
              <p:ext uri="{D42A27DB-BD31-4B8C-83A1-F6EECF244321}">
                <p14:modId xmlns:p14="http://schemas.microsoft.com/office/powerpoint/2010/main" val="4036190596"/>
              </p:ext>
            </p:extLst>
          </p:nvPr>
        </p:nvGraphicFramePr>
        <p:xfrm>
          <a:off x="1082602" y="4587399"/>
          <a:ext cx="9829800" cy="1148080"/>
        </p:xfrm>
        <a:graphic>
          <a:graphicData uri="http://schemas.openxmlformats.org/drawingml/2006/table">
            <a:tbl>
              <a:tblPr/>
              <a:tblGrid>
                <a:gridCol w="92054">
                  <a:extLst>
                    <a:ext uri="{9D8B030D-6E8A-4147-A177-3AD203B41FA5}">
                      <a16:colId xmlns:a16="http://schemas.microsoft.com/office/drawing/2014/main" val="1719737100"/>
                    </a:ext>
                  </a:extLst>
                </a:gridCol>
                <a:gridCol w="902126">
                  <a:extLst>
                    <a:ext uri="{9D8B030D-6E8A-4147-A177-3AD203B41FA5}">
                      <a16:colId xmlns:a16="http://schemas.microsoft.com/office/drawing/2014/main" val="1054783438"/>
                    </a:ext>
                  </a:extLst>
                </a:gridCol>
                <a:gridCol w="7553452">
                  <a:extLst>
                    <a:ext uri="{9D8B030D-6E8A-4147-A177-3AD203B41FA5}">
                      <a16:colId xmlns:a16="http://schemas.microsoft.com/office/drawing/2014/main" val="2072246979"/>
                    </a:ext>
                  </a:extLst>
                </a:gridCol>
                <a:gridCol w="1282168">
                  <a:extLst>
                    <a:ext uri="{9D8B030D-6E8A-4147-A177-3AD203B41FA5}">
                      <a16:colId xmlns:a16="http://schemas.microsoft.com/office/drawing/2014/main" val="3422114436"/>
                    </a:ext>
                  </a:extLst>
                </a:gridCol>
              </a:tblGrid>
              <a:tr h="0">
                <a:tc>
                  <a:txBody>
                    <a:bodyPr/>
                    <a:lstStyle/>
                    <a:p>
                      <a:r>
                        <a:rPr lang="en-US"/>
                        <a:t> </a:t>
                      </a:r>
                    </a:p>
                  </a:txBody>
                  <a:tcPr marL="12700" marR="12700" marT="12700" marB="12700">
                    <a:lnL>
                      <a:noFill/>
                    </a:lnL>
                    <a:lnR>
                      <a:noFill/>
                    </a:lnR>
                    <a:lnT>
                      <a:noFill/>
                    </a:lnT>
                    <a:lnB>
                      <a:noFill/>
                    </a:lnB>
                    <a:solidFill>
                      <a:srgbClr val="E6EAFF"/>
                    </a:solidFill>
                  </a:tcPr>
                </a:tc>
                <a:tc>
                  <a:txBody>
                    <a:bodyPr/>
                    <a:lstStyle/>
                    <a:p>
                      <a:r>
                        <a:rPr lang="en-US" b="1" dirty="0">
                          <a:solidFill>
                            <a:srgbClr val="0000CC"/>
                          </a:solidFill>
                          <a:hlinkClick r:id="rId17">
                            <a:extLst>
                              <a:ext uri="{A12FA001-AC4F-418D-AE19-62706E023703}">
                                <ahyp:hlinkClr xmlns:ahyp="http://schemas.microsoft.com/office/drawing/2018/hyperlinkcolor" val="tx"/>
                              </a:ext>
                            </a:extLst>
                          </a:hlinkClick>
                        </a:rPr>
                        <a:t>[</a:t>
                      </a:r>
                      <a:r>
                        <a:rPr lang="en-GB" sz="1800" b="1" u="none" strike="noStrike" dirty="0">
                          <a:solidFill>
                            <a:srgbClr val="0000CC"/>
                          </a:solidFill>
                          <a:effectLst/>
                          <a:latin typeface="Arial" panose="020B0604020202020204" pitchFamily="34" charset="0"/>
                          <a:ea typeface="SimSun" panose="02010600030101010101" pitchFamily="2" charset="-122"/>
                          <a:hlinkClick r:id="rId7">
                            <a:extLst>
                              <a:ext uri="{A12FA001-AC4F-418D-AE19-62706E023703}">
                                <ahyp:hlinkClr xmlns:ahyp="http://schemas.microsoft.com/office/drawing/2018/hyperlinkcolor" val="tx"/>
                              </a:ext>
                            </a:extLst>
                          </a:hlinkClick>
                        </a:rPr>
                        <a:t>675</a:t>
                      </a:r>
                      <a:r>
                        <a:rPr lang="en-US" b="1" dirty="0">
                          <a:solidFill>
                            <a:srgbClr val="0000CC"/>
                          </a:solidFill>
                          <a:hlinkClick r:id="rId17">
                            <a:extLst>
                              <a:ext uri="{A12FA001-AC4F-418D-AE19-62706E023703}">
                                <ahyp:hlinkClr xmlns:ahyp="http://schemas.microsoft.com/office/drawing/2018/hyperlinkcolor" val="tx"/>
                              </a:ext>
                            </a:extLst>
                          </a:hlinkClick>
                        </a:rPr>
                        <a:t>]</a:t>
                      </a:r>
                      <a:r>
                        <a:rPr lang="en-US" b="1" dirty="0">
                          <a:solidFill>
                            <a:srgbClr val="0000CC"/>
                          </a:solidFill>
                        </a:rPr>
                        <a:t>   </a:t>
                      </a:r>
                      <a:br>
                        <a:rPr lang="en-US" dirty="0">
                          <a:solidFill>
                            <a:srgbClr val="0000CC"/>
                          </a:solidFill>
                        </a:rPr>
                      </a:br>
                      <a:r>
                        <a:rPr lang="en-US"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dirty="0"/>
                        <a:t>IEEE 802’S VIEWS ON ANNEX 17 TO DOCUMENT 5A/597</a:t>
                      </a:r>
                    </a:p>
                  </a:txBody>
                  <a:tcPr marL="12700" marR="12700" marT="12700" marB="12700">
                    <a:lnL>
                      <a:noFill/>
                    </a:lnL>
                    <a:lnR>
                      <a:noFill/>
                    </a:lnR>
                    <a:lnT>
                      <a:noFill/>
                    </a:lnT>
                    <a:lnB>
                      <a:noFill/>
                    </a:lnB>
                    <a:solidFill>
                      <a:srgbClr val="E6EAFF"/>
                    </a:solidFill>
                  </a:tcPr>
                </a:tc>
                <a:tc>
                  <a:txBody>
                    <a:bodyPr/>
                    <a:lstStyle/>
                    <a:p>
                      <a:r>
                        <a:rPr lang="en-US" dirty="0">
                          <a:solidFill>
                            <a:srgbClr val="0000CC"/>
                          </a:solidFill>
                          <a:hlinkClick r:id="rId18">
                            <a:extLst>
                              <a:ext uri="{A12FA001-AC4F-418D-AE19-62706E023703}">
                                <ahyp:hlinkClr xmlns:ahyp="http://schemas.microsoft.com/office/drawing/2018/hyperlinkcolor" val="tx"/>
                              </a:ext>
                            </a:extLst>
                          </a:hlinkClick>
                        </a:rPr>
                        <a:t>IEEE</a:t>
                      </a:r>
                      <a:r>
                        <a:rPr lang="en-US"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3624981223"/>
                  </a:ext>
                </a:extLst>
              </a:tr>
              <a:tr h="0">
                <a:tc>
                  <a:txBody>
                    <a:bodyPr/>
                    <a:lstStyle/>
                    <a:p>
                      <a:r>
                        <a:rPr lang="en-US">
                          <a:solidFill>
                            <a:srgbClr val="0000CC"/>
                          </a:solidFill>
                          <a:latin typeface="Arial" panose="020B0604020202020204" pitchFamily="34" charset="0"/>
                          <a:cs typeface="Arial" panose="020B0604020202020204" pitchFamily="34" charset="0"/>
                        </a:rPr>
                        <a:t> </a:t>
                      </a:r>
                    </a:p>
                  </a:txBody>
                  <a:tcPr marL="12700" marR="12700" marT="12700" marB="12700">
                    <a:lnL>
                      <a:noFill/>
                    </a:lnL>
                    <a:lnR>
                      <a:noFill/>
                    </a:lnR>
                    <a:lnT>
                      <a:noFill/>
                    </a:lnT>
                    <a:lnB>
                      <a:noFill/>
                    </a:lnB>
                    <a:solidFill>
                      <a:srgbClr val="FFFFFF"/>
                    </a:solidFill>
                  </a:tcPr>
                </a:tc>
                <a:tc>
                  <a:txBody>
                    <a:bodyPr/>
                    <a:lstStyle/>
                    <a:p>
                      <a:pPr marL="0" algn="l" defTabSz="914400" rtl="0" eaLnBrk="1" latinLnBrk="0" hangingPunct="1"/>
                      <a:r>
                        <a:rPr lang="en-US" sz="1800" b="1" kern="1200" dirty="0">
                          <a:solidFill>
                            <a:srgbClr val="0000CC"/>
                          </a:solidFill>
                          <a:latin typeface="Arial" panose="020B0604020202020204" pitchFamily="34" charset="0"/>
                          <a:ea typeface="+mn-ea"/>
                          <a:cs typeface="Arial" panose="020B0604020202020204" pitchFamily="34" charset="0"/>
                          <a:hlinkClick r:id="rId19">
                            <a:extLst>
                              <a:ext uri="{A12FA001-AC4F-418D-AE19-62706E023703}">
                                <ahyp:hlinkClr xmlns:ahyp="http://schemas.microsoft.com/office/drawing/2018/hyperlinkcolor" val="tx"/>
                              </a:ext>
                            </a:extLst>
                          </a:hlinkClick>
                        </a:rPr>
                        <a:t>[674]</a:t>
                      </a:r>
                      <a:r>
                        <a:rPr lang="en-US" sz="1800" b="1" kern="1200" dirty="0">
                          <a:solidFill>
                            <a:srgbClr val="0000CC"/>
                          </a:solidFill>
                          <a:latin typeface="Arial" panose="020B0604020202020204" pitchFamily="34" charset="0"/>
                          <a:ea typeface="+mn-ea"/>
                          <a:cs typeface="Arial" panose="020B0604020202020204" pitchFamily="34" charset="0"/>
                        </a:rPr>
                        <a:t>   </a:t>
                      </a:r>
                      <a:br>
                        <a:rPr lang="en-US" sz="1800" b="1" kern="1200" dirty="0">
                          <a:solidFill>
                            <a:srgbClr val="0000CC"/>
                          </a:solidFill>
                          <a:latin typeface="Arial" panose="020B0604020202020204" pitchFamily="34" charset="0"/>
                          <a:ea typeface="+mn-ea"/>
                          <a:cs typeface="Arial" panose="020B0604020202020204" pitchFamily="34" charset="0"/>
                        </a:rPr>
                      </a:br>
                      <a:r>
                        <a:rPr lang="en-US" sz="1800" b="1" kern="1200" dirty="0">
                          <a:solidFill>
                            <a:srgbClr val="0000CC"/>
                          </a:solidFill>
                          <a:latin typeface="Arial" panose="020B0604020202020204" pitchFamily="34" charset="0"/>
                          <a:ea typeface="+mn-ea"/>
                          <a:cs typeface="Arial" panose="020B0604020202020204" pitchFamily="34" charset="0"/>
                        </a:rPr>
                        <a:t>  </a:t>
                      </a:r>
                    </a:p>
                  </a:txBody>
                  <a:tcPr marL="12700" marR="12700" marT="12700" marB="12700">
                    <a:lnL>
                      <a:noFill/>
                    </a:lnL>
                    <a:lnR>
                      <a:noFill/>
                    </a:lnR>
                    <a:lnT>
                      <a:noFill/>
                    </a:lnT>
                    <a:lnB>
                      <a:noFill/>
                    </a:lnB>
                    <a:solidFill>
                      <a:srgbClr val="FFFFFF"/>
                    </a:solidFill>
                  </a:tcPr>
                </a:tc>
                <a:tc>
                  <a:txBody>
                    <a:bodyPr/>
                    <a:lstStyle/>
                    <a:p>
                      <a:r>
                        <a:rPr lang="en-US" sz="1800" kern="1200" dirty="0">
                          <a:solidFill>
                            <a:schemeClr val="tx1"/>
                          </a:solidFill>
                          <a:latin typeface="+mn-lt"/>
                          <a:ea typeface="+mn-ea"/>
                          <a:cs typeface="+mn-cs"/>
                        </a:rPr>
                        <a:t>Proposed modification to Recommendation ITU-R M.1450-5 - Characteristics of broadband radio local area networks    </a:t>
                      </a:r>
                    </a:p>
                  </a:txBody>
                  <a:tcPr marL="12700" marR="12700" marT="12700" marB="12700">
                    <a:lnL>
                      <a:noFill/>
                    </a:lnL>
                    <a:lnR>
                      <a:noFill/>
                    </a:lnR>
                    <a:lnT>
                      <a:noFill/>
                    </a:lnT>
                    <a:lnB>
                      <a:noFill/>
                    </a:lnB>
                    <a:solidFill>
                      <a:srgbClr val="FFFFFF"/>
                    </a:solidFill>
                  </a:tcPr>
                </a:tc>
                <a:tc>
                  <a:txBody>
                    <a:bodyPr/>
                    <a:lstStyle/>
                    <a:p>
                      <a:r>
                        <a:rPr lang="en-US" dirty="0">
                          <a:solidFill>
                            <a:srgbClr val="0000CC"/>
                          </a:solidFill>
                          <a:hlinkClick r:id="rId18">
                            <a:extLst>
                              <a:ext uri="{A12FA001-AC4F-418D-AE19-62706E023703}">
                                <ahyp:hlinkClr xmlns:ahyp="http://schemas.microsoft.com/office/drawing/2018/hyperlinkcolor" val="tx"/>
                              </a:ext>
                            </a:extLst>
                          </a:hlinkClick>
                        </a:rPr>
                        <a:t>IEEE</a:t>
                      </a:r>
                      <a:r>
                        <a:rPr lang="en-US"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1399195894"/>
                  </a:ext>
                </a:extLst>
              </a:tr>
            </a:tbl>
          </a:graphicData>
        </a:graphic>
      </p:graphicFrame>
    </p:spTree>
    <p:extLst>
      <p:ext uri="{BB962C8B-B14F-4D97-AF65-F5344CB8AC3E}">
        <p14:creationId xmlns:p14="http://schemas.microsoft.com/office/powerpoint/2010/main" val="3627640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 – Input Contributions</a:t>
            </a:r>
          </a:p>
        </p:txBody>
      </p:sp>
      <p:sp>
        <p:nvSpPr>
          <p:cNvPr id="6147" name="Content Placeholder 2"/>
          <p:cNvSpPr>
            <a:spLocks noGrp="1"/>
          </p:cNvSpPr>
          <p:nvPr>
            <p:ph idx="1"/>
          </p:nvPr>
        </p:nvSpPr>
        <p:spPr>
          <a:xfrm>
            <a:off x="965200" y="1218407"/>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No contributions on M.1801</a:t>
            </a:r>
          </a:p>
          <a:p>
            <a:pPr marL="342900" lvl="2" indent="-342900">
              <a:spcBef>
                <a:spcPts val="300"/>
              </a:spcBef>
              <a:spcAft>
                <a:spcPts val="0"/>
              </a:spcAft>
              <a:buFont typeface="Arial" panose="020B0604020202020204" pitchFamily="34" charset="0"/>
              <a:buChar char="•"/>
              <a:defRPr/>
            </a:pPr>
            <a:r>
              <a:rPr lang="en-US" sz="2400" dirty="0">
                <a:latin typeface="+mj-lt"/>
              </a:rPr>
              <a:t>Other Related Contributions on </a:t>
            </a:r>
            <a:r>
              <a:rPr lang="en-GB" sz="2400" u="none" strike="noStrike" dirty="0">
                <a:solidFill>
                  <a:srgbClr val="0000CC"/>
                </a:solidFill>
                <a:effectLst/>
                <a:latin typeface="+mj-lt"/>
                <a:ea typeface="SimSun" panose="02010600030101010101" pitchFamily="2" charset="-122"/>
                <a:hlinkClick r:id="rId2">
                  <a:extLst>
                    <a:ext uri="{A12FA001-AC4F-418D-AE19-62706E023703}">
                      <ahyp:hlinkClr xmlns:ahyp="http://schemas.microsoft.com/office/drawing/2018/hyperlinkcolor" val="tx"/>
                    </a:ext>
                  </a:extLst>
                </a:hlinkClick>
              </a:rPr>
              <a:t>597</a:t>
            </a:r>
            <a:r>
              <a:rPr lang="en-GB" sz="2400" u="none" strike="noStrike" dirty="0">
                <a:solidFill>
                  <a:srgbClr val="0000CC"/>
                </a:solidFill>
                <a:effectLst/>
                <a:latin typeface="+mj-lt"/>
                <a:ea typeface="SimSun" panose="02010600030101010101" pitchFamily="2" charset="-122"/>
              </a:rPr>
              <a:t> </a:t>
            </a:r>
            <a:r>
              <a:rPr lang="en-GB" sz="2400" u="none" strike="noStrike" dirty="0">
                <a:solidFill>
                  <a:srgbClr val="0000CC"/>
                </a:solidFill>
                <a:effectLst/>
                <a:latin typeface="+mj-lt"/>
                <a:ea typeface="SimSun" panose="02010600030101010101" pitchFamily="2" charset="-122"/>
                <a:hlinkClick r:id="rId3">
                  <a:extLst>
                    <a:ext uri="{A12FA001-AC4F-418D-AE19-62706E023703}">
                      <ahyp:hlinkClr xmlns:ahyp="http://schemas.microsoft.com/office/drawing/2018/hyperlinkcolor" val="tx"/>
                    </a:ext>
                  </a:extLst>
                </a:hlinkClick>
              </a:rPr>
              <a:t>Annex 17</a:t>
            </a:r>
            <a:r>
              <a:rPr lang="en-GB" sz="2400" u="none" strike="noStrike" dirty="0">
                <a:solidFill>
                  <a:srgbClr val="0000CC"/>
                </a:solidFill>
                <a:effectLst/>
                <a:latin typeface="+mj-lt"/>
                <a:ea typeface="SimSun" panose="02010600030101010101" pitchFamily="2" charset="-122"/>
              </a:rPr>
              <a:t> </a:t>
            </a:r>
            <a:r>
              <a:rPr lang="en-GB" sz="2400" u="none" strike="noStrike" dirty="0">
                <a:solidFill>
                  <a:srgbClr val="000000"/>
                </a:solidFill>
                <a:effectLst/>
                <a:latin typeface="+mj-lt"/>
                <a:ea typeface="SimSun" panose="02010600030101010101" pitchFamily="2" charset="-122"/>
              </a:rPr>
              <a:t>(WP 5A); </a:t>
            </a:r>
            <a:r>
              <a:rPr lang="en-US" sz="2400" dirty="0">
                <a:latin typeface="+mj-lt"/>
              </a:rPr>
              <a:t>Report ITU-R M.[bb-</a:t>
            </a:r>
            <a:r>
              <a:rPr lang="en-US" sz="2400" dirty="0" err="1">
                <a:latin typeface="+mj-lt"/>
              </a:rPr>
              <a:t>WAS.freq</a:t>
            </a:r>
            <a:r>
              <a:rPr lang="en-US" sz="2400" dirty="0">
                <a:latin typeface="+mj-lt"/>
              </a:rPr>
              <a:t>]</a:t>
            </a:r>
            <a:endParaRPr lang="en-US" sz="2400" dirty="0"/>
          </a:p>
          <a:p>
            <a:pPr marL="0" lvl="2" indent="0">
              <a:spcBef>
                <a:spcPts val="300"/>
              </a:spcBef>
              <a:spcAft>
                <a:spcPts val="0"/>
              </a:spcAft>
              <a:defRPr/>
            </a:pPr>
            <a:endParaRPr lang="en-US" sz="24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11</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Dec 2022</a:t>
            </a:r>
          </a:p>
        </p:txBody>
      </p:sp>
      <p:graphicFrame>
        <p:nvGraphicFramePr>
          <p:cNvPr id="2" name="Table 1">
            <a:extLst>
              <a:ext uri="{FF2B5EF4-FFF2-40B4-BE49-F238E27FC236}">
                <a16:creationId xmlns:a16="http://schemas.microsoft.com/office/drawing/2014/main" id="{3474197F-6CDC-40C8-A823-109C1C0A60C0}"/>
              </a:ext>
            </a:extLst>
          </p:cNvPr>
          <p:cNvGraphicFramePr>
            <a:graphicFrameLocks noGrp="1"/>
          </p:cNvGraphicFramePr>
          <p:nvPr>
            <p:extLst>
              <p:ext uri="{D42A27DB-BD31-4B8C-83A1-F6EECF244321}">
                <p14:modId xmlns:p14="http://schemas.microsoft.com/office/powerpoint/2010/main" val="2100459228"/>
              </p:ext>
            </p:extLst>
          </p:nvPr>
        </p:nvGraphicFramePr>
        <p:xfrm>
          <a:off x="933451" y="2667000"/>
          <a:ext cx="10438767" cy="1122680"/>
        </p:xfrm>
        <a:graphic>
          <a:graphicData uri="http://schemas.openxmlformats.org/drawingml/2006/table">
            <a:tbl>
              <a:tblPr/>
              <a:tblGrid>
                <a:gridCol w="914399">
                  <a:extLst>
                    <a:ext uri="{9D8B030D-6E8A-4147-A177-3AD203B41FA5}">
                      <a16:colId xmlns:a16="http://schemas.microsoft.com/office/drawing/2014/main" val="928009435"/>
                    </a:ext>
                  </a:extLst>
                </a:gridCol>
                <a:gridCol w="6477000">
                  <a:extLst>
                    <a:ext uri="{9D8B030D-6E8A-4147-A177-3AD203B41FA5}">
                      <a16:colId xmlns:a16="http://schemas.microsoft.com/office/drawing/2014/main" val="1112081529"/>
                    </a:ext>
                  </a:extLst>
                </a:gridCol>
                <a:gridCol w="3047368">
                  <a:extLst>
                    <a:ext uri="{9D8B030D-6E8A-4147-A177-3AD203B41FA5}">
                      <a16:colId xmlns:a16="http://schemas.microsoft.com/office/drawing/2014/main" val="2493061833"/>
                    </a:ext>
                  </a:extLst>
                </a:gridCol>
              </a:tblGrid>
              <a:tr h="0">
                <a:tc>
                  <a:txBody>
                    <a:bodyPr/>
                    <a:lstStyle/>
                    <a:p>
                      <a:r>
                        <a:rPr lang="en-US" sz="1800" b="1" dirty="0">
                          <a:solidFill>
                            <a:srgbClr val="0000CC"/>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a:t>
                      </a:r>
                      <a:r>
                        <a:rPr lang="en-GB" sz="1800" b="1" u="none" strike="noStrike" dirty="0">
                          <a:solidFill>
                            <a:srgbClr val="0000CC"/>
                          </a:solidFill>
                          <a:effectLst/>
                          <a:latin typeface="Arial" panose="020B0604020202020204" pitchFamily="34" charset="0"/>
                          <a:ea typeface="SimSun" panose="02010600030101010101" pitchFamily="2" charset="-122"/>
                          <a:cs typeface="Arial" panose="020B0604020202020204" pitchFamily="34" charset="0"/>
                          <a:hlinkClick r:id="rId5">
                            <a:extLst>
                              <a:ext uri="{A12FA001-AC4F-418D-AE19-62706E023703}">
                                <ahyp:hlinkClr xmlns:ahyp="http://schemas.microsoft.com/office/drawing/2018/hyperlinkcolor" val="tx"/>
                              </a:ext>
                            </a:extLst>
                          </a:hlinkClick>
                        </a:rPr>
                        <a:t>654</a:t>
                      </a:r>
                      <a:r>
                        <a:rPr lang="en-US" sz="1800" b="1" dirty="0">
                          <a:solidFill>
                            <a:srgbClr val="0000CC"/>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a:t>
                      </a:r>
                      <a:r>
                        <a:rPr lang="en-US" sz="1800" b="1" dirty="0">
                          <a:solidFill>
                            <a:srgbClr val="0000CC"/>
                          </a:solidFill>
                          <a:latin typeface="Arial" panose="020B0604020202020204" pitchFamily="34" charset="0"/>
                          <a:cs typeface="Arial" panose="020B0604020202020204" pitchFamily="34" charset="0"/>
                        </a:rPr>
                        <a:t>   </a:t>
                      </a:r>
                      <a:br>
                        <a:rPr lang="en-US" sz="1800" dirty="0">
                          <a:solidFill>
                            <a:srgbClr val="0000CC"/>
                          </a:solidFill>
                        </a:rPr>
                      </a:br>
                      <a:r>
                        <a:rPr lang="en-US" sz="18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800" kern="1200" dirty="0">
                          <a:solidFill>
                            <a:schemeClr val="tx1"/>
                          </a:solidFill>
                          <a:latin typeface="+mn-lt"/>
                          <a:ea typeface="+mn-ea"/>
                          <a:cs typeface="+mn-cs"/>
                        </a:rPr>
                        <a:t>Frequencies used by systems based on radio interface standards for broadband wireless access</a:t>
                      </a:r>
                    </a:p>
                    <a:p>
                      <a:pPr marL="285750" indent="-285750">
                        <a:buFont typeface="Arial" panose="020B0604020202020204" pitchFamily="34" charset="0"/>
                        <a:buChar char="•"/>
                      </a:pPr>
                      <a:r>
                        <a:rPr lang="en-US" sz="1800" kern="1200" dirty="0">
                          <a:solidFill>
                            <a:schemeClr val="tx1"/>
                          </a:solidFill>
                          <a:latin typeface="+mn-lt"/>
                          <a:ea typeface="+mn-ea"/>
                          <a:cs typeface="+mn-cs"/>
                        </a:rPr>
                        <a:t>It is proposed that Working Party 5A uses Attachment 1 to continue developing further the working document. </a:t>
                      </a:r>
                    </a:p>
                  </a:txBody>
                  <a:tcPr marL="12700" marR="12700" marT="12700" marB="12700">
                    <a:lnL>
                      <a:noFill/>
                    </a:lnL>
                    <a:lnR>
                      <a:noFill/>
                    </a:lnR>
                    <a:lnT>
                      <a:noFill/>
                    </a:lnT>
                    <a:lnB>
                      <a:noFill/>
                    </a:lnB>
                    <a:solidFill>
                      <a:srgbClr val="E6EAFF"/>
                    </a:solidFill>
                  </a:tcPr>
                </a:tc>
                <a:tc>
                  <a:txBody>
                    <a:bodyPr/>
                    <a:lstStyle/>
                    <a:p>
                      <a:r>
                        <a:rPr lang="en-US" sz="1800" u="none" kern="1200" dirty="0">
                          <a:solidFill>
                            <a:schemeClr val="tx1"/>
                          </a:solidFill>
                          <a:latin typeface="+mn-lt"/>
                          <a:ea typeface="+mn-ea"/>
                          <a:cs typeface="+mn-cs"/>
                          <a:hlinkClick r:id="rId6">
                            <a:extLst>
                              <a:ext uri="{A12FA001-AC4F-418D-AE19-62706E023703}">
                                <ahyp:hlinkClr xmlns:ahyp="http://schemas.microsoft.com/office/drawing/2018/hyperlinkcolor" val="tx"/>
                              </a:ext>
                            </a:extLst>
                          </a:hlinkClick>
                        </a:rPr>
                        <a:t>Canada</a:t>
                      </a:r>
                      <a:r>
                        <a:rPr lang="en-US" sz="1800" u="none" kern="1200" dirty="0">
                          <a:solidFill>
                            <a:schemeClr val="tx1"/>
                          </a:solidFill>
                          <a:latin typeface="+mn-lt"/>
                          <a:ea typeface="+mn-ea"/>
                          <a:cs typeface="+mn-cs"/>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3438733964"/>
                  </a:ext>
                </a:extLst>
              </a:tr>
            </a:tbl>
          </a:graphicData>
        </a:graphic>
      </p:graphicFrame>
    </p:spTree>
    <p:extLst>
      <p:ext uri="{BB962C8B-B14F-4D97-AF65-F5344CB8AC3E}">
        <p14:creationId xmlns:p14="http://schemas.microsoft.com/office/powerpoint/2010/main" val="2791506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 – Input Contributions</a:t>
            </a:r>
          </a:p>
        </p:txBody>
      </p:sp>
      <p:sp>
        <p:nvSpPr>
          <p:cNvPr id="6147" name="Content Placeholder 2"/>
          <p:cNvSpPr>
            <a:spLocks noGrp="1"/>
          </p:cNvSpPr>
          <p:nvPr>
            <p:ph idx="1"/>
          </p:nvPr>
        </p:nvSpPr>
        <p:spPr>
          <a:xfrm>
            <a:off x="965200" y="1218407"/>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latin typeface="+mj-lt"/>
              </a:rPr>
              <a:t>Other Related Contributions on </a:t>
            </a:r>
            <a:r>
              <a:rPr lang="en-GB" sz="2400" dirty="0">
                <a:solidFill>
                  <a:srgbClr val="000000"/>
                </a:solidFill>
                <a:effectLst/>
                <a:latin typeface="+mj-lt"/>
                <a:ea typeface="SimSun" panose="02010600030101010101" pitchFamily="2" charset="-122"/>
              </a:rPr>
              <a:t>ITU-R </a:t>
            </a:r>
            <a:r>
              <a:rPr lang="en-GB" sz="2400" u="none" strike="noStrike" dirty="0">
                <a:solidFill>
                  <a:srgbClr val="000000"/>
                </a:solidFill>
                <a:effectLst/>
                <a:latin typeface="+mj-lt"/>
                <a:ea typeface="SimSun" panose="02010600030101010101" pitchFamily="2" charset="-122"/>
              </a:rPr>
              <a:t>M.1450: </a:t>
            </a:r>
            <a:r>
              <a:rPr lang="en-GB" sz="2400" u="none" strike="noStrike" dirty="0">
                <a:solidFill>
                  <a:srgbClr val="0000CC"/>
                </a:solidFill>
                <a:effectLst/>
                <a:latin typeface="+mj-lt"/>
                <a:ea typeface="SimSun" panose="02010600030101010101" pitchFamily="2" charset="-122"/>
                <a:hlinkClick r:id="rId2">
                  <a:extLst>
                    <a:ext uri="{A12FA001-AC4F-418D-AE19-62706E023703}">
                      <ahyp:hlinkClr xmlns:ahyp="http://schemas.microsoft.com/office/drawing/2018/hyperlinkcolor" val="tx"/>
                    </a:ext>
                  </a:extLst>
                </a:hlinkClick>
              </a:rPr>
              <a:t>597</a:t>
            </a:r>
            <a:r>
              <a:rPr lang="en-GB" sz="2400" u="none" strike="noStrike" dirty="0">
                <a:solidFill>
                  <a:srgbClr val="0000CC"/>
                </a:solidFill>
                <a:effectLst/>
                <a:latin typeface="+mj-lt"/>
                <a:ea typeface="SimSun" panose="02010600030101010101" pitchFamily="2" charset="-122"/>
              </a:rPr>
              <a:t> </a:t>
            </a:r>
            <a:r>
              <a:rPr lang="en-GB" sz="2400" u="none" strike="noStrike" dirty="0">
                <a:solidFill>
                  <a:srgbClr val="0000CC"/>
                </a:solidFill>
                <a:effectLst/>
                <a:latin typeface="+mj-lt"/>
                <a:ea typeface="SimSun" panose="02010600030101010101" pitchFamily="2" charset="-122"/>
                <a:hlinkClick r:id="rId3">
                  <a:extLst>
                    <a:ext uri="{A12FA001-AC4F-418D-AE19-62706E023703}">
                      <ahyp:hlinkClr xmlns:ahyp="http://schemas.microsoft.com/office/drawing/2018/hyperlinkcolor" val="tx"/>
                    </a:ext>
                  </a:extLst>
                </a:hlinkClick>
              </a:rPr>
              <a:t>Annex 15</a:t>
            </a:r>
            <a:r>
              <a:rPr lang="en-GB" sz="2400" u="none" strike="noStrike" dirty="0">
                <a:solidFill>
                  <a:srgbClr val="0000CC"/>
                </a:solidFill>
                <a:effectLst/>
                <a:latin typeface="+mj-lt"/>
                <a:ea typeface="SimSun" panose="02010600030101010101" pitchFamily="2" charset="-122"/>
              </a:rPr>
              <a:t> </a:t>
            </a:r>
            <a:r>
              <a:rPr lang="en-GB" sz="2400" u="none" strike="noStrike" dirty="0">
                <a:solidFill>
                  <a:srgbClr val="000000"/>
                </a:solidFill>
                <a:effectLst/>
                <a:latin typeface="+mj-lt"/>
                <a:ea typeface="SimSun" panose="02010600030101010101" pitchFamily="2" charset="-122"/>
              </a:rPr>
              <a:t>(WP 5A) 1/3</a:t>
            </a:r>
            <a:endParaRPr lang="en-US" sz="2400" dirty="0">
              <a:latin typeface="+mj-lt"/>
            </a:endParaRPr>
          </a:p>
          <a:p>
            <a:pPr marL="0" lvl="2" indent="0">
              <a:spcBef>
                <a:spcPts val="300"/>
              </a:spcBef>
              <a:spcAft>
                <a:spcPts val="0"/>
              </a:spcAft>
              <a:defRPr/>
            </a:pPr>
            <a:endParaRPr lang="en-US" sz="24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12</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Dec 2022</a:t>
            </a:r>
          </a:p>
        </p:txBody>
      </p:sp>
      <p:graphicFrame>
        <p:nvGraphicFramePr>
          <p:cNvPr id="8" name="Table 7">
            <a:extLst>
              <a:ext uri="{FF2B5EF4-FFF2-40B4-BE49-F238E27FC236}">
                <a16:creationId xmlns:a16="http://schemas.microsoft.com/office/drawing/2014/main" id="{4DDC417B-A924-4EBD-836B-CF23F7056D1F}"/>
              </a:ext>
            </a:extLst>
          </p:cNvPr>
          <p:cNvGraphicFramePr>
            <a:graphicFrameLocks noGrp="1"/>
          </p:cNvGraphicFramePr>
          <p:nvPr>
            <p:extLst>
              <p:ext uri="{D42A27DB-BD31-4B8C-83A1-F6EECF244321}">
                <p14:modId xmlns:p14="http://schemas.microsoft.com/office/powerpoint/2010/main" val="1367139516"/>
              </p:ext>
            </p:extLst>
          </p:nvPr>
        </p:nvGraphicFramePr>
        <p:xfrm>
          <a:off x="965200" y="1858965"/>
          <a:ext cx="10438767" cy="4069080"/>
        </p:xfrm>
        <a:graphic>
          <a:graphicData uri="http://schemas.openxmlformats.org/drawingml/2006/table">
            <a:tbl>
              <a:tblPr/>
              <a:tblGrid>
                <a:gridCol w="1051983">
                  <a:extLst>
                    <a:ext uri="{9D8B030D-6E8A-4147-A177-3AD203B41FA5}">
                      <a16:colId xmlns:a16="http://schemas.microsoft.com/office/drawing/2014/main" val="928009435"/>
                    </a:ext>
                  </a:extLst>
                </a:gridCol>
                <a:gridCol w="7729432">
                  <a:extLst>
                    <a:ext uri="{9D8B030D-6E8A-4147-A177-3AD203B41FA5}">
                      <a16:colId xmlns:a16="http://schemas.microsoft.com/office/drawing/2014/main" val="1112081529"/>
                    </a:ext>
                  </a:extLst>
                </a:gridCol>
                <a:gridCol w="1657352">
                  <a:extLst>
                    <a:ext uri="{9D8B030D-6E8A-4147-A177-3AD203B41FA5}">
                      <a16:colId xmlns:a16="http://schemas.microsoft.com/office/drawing/2014/main" val="2493061833"/>
                    </a:ext>
                  </a:extLst>
                </a:gridCol>
              </a:tblGrid>
              <a:tr h="0">
                <a:tc>
                  <a:txBody>
                    <a:bodyPr/>
                    <a:lstStyle/>
                    <a:p>
                      <a:r>
                        <a:rPr lang="en-US" sz="1600" b="1" dirty="0">
                          <a:solidFill>
                            <a:srgbClr val="0000CC"/>
                          </a:solidFill>
                          <a:hlinkClick r:id="rId4">
                            <a:extLst>
                              <a:ext uri="{A12FA001-AC4F-418D-AE19-62706E023703}">
                                <ahyp:hlinkClr xmlns:ahyp="http://schemas.microsoft.com/office/drawing/2018/hyperlinkcolor" val="tx"/>
                              </a:ext>
                            </a:extLst>
                          </a:hlinkClick>
                        </a:rPr>
                        <a:t>[</a:t>
                      </a:r>
                      <a:r>
                        <a:rPr lang="en-GB" sz="1600" b="1" u="none" strike="noStrike" dirty="0">
                          <a:solidFill>
                            <a:srgbClr val="0000CC"/>
                          </a:solidFill>
                          <a:effectLst/>
                          <a:latin typeface="Arial" panose="020B0604020202020204" pitchFamily="34" charset="0"/>
                          <a:ea typeface="SimSun" panose="02010600030101010101" pitchFamily="2" charset="-122"/>
                          <a:hlinkClick r:id="rId5">
                            <a:extLst>
                              <a:ext uri="{A12FA001-AC4F-418D-AE19-62706E023703}">
                                <ahyp:hlinkClr xmlns:ahyp="http://schemas.microsoft.com/office/drawing/2018/hyperlinkcolor" val="tx"/>
                              </a:ext>
                            </a:extLst>
                          </a:hlinkClick>
                        </a:rPr>
                        <a:t>642</a:t>
                      </a:r>
                      <a:r>
                        <a:rPr lang="en-US" sz="1600" b="1" dirty="0">
                          <a:solidFill>
                            <a:srgbClr val="0000CC"/>
                          </a:solidFill>
                          <a:hlinkClick r:id="rId4">
                            <a:extLst>
                              <a:ext uri="{A12FA001-AC4F-418D-AE19-62706E023703}">
                                <ahyp:hlinkClr xmlns:ahyp="http://schemas.microsoft.com/office/drawing/2018/hyperlinkcolor" val="tx"/>
                              </a:ext>
                            </a:extLst>
                          </a:hlinkClick>
                        </a:rPr>
                        <a:t>]</a:t>
                      </a:r>
                      <a:r>
                        <a:rPr lang="en-US" sz="1600" b="1"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800" b="0" i="0" kern="1200" dirty="0">
                          <a:solidFill>
                            <a:schemeClr val="tx1"/>
                          </a:solidFill>
                          <a:effectLst/>
                          <a:latin typeface="+mn-lt"/>
                          <a:ea typeface="+mn-ea"/>
                          <a:cs typeface="+mn-cs"/>
                        </a:rPr>
                        <a:t>Proposed edits to working document towards a preliminary draft revision of Recommendation ITU-R M.1450-5 - Characteristics of broadband radio local area networks</a:t>
                      </a:r>
                      <a:r>
                        <a:rPr lang="en-US" sz="1600" dirty="0"/>
                        <a:t>    </a:t>
                      </a:r>
                    </a:p>
                    <a:p>
                      <a:pPr marL="285750" indent="-285750">
                        <a:buFont typeface="Arial" panose="020B0604020202020204" pitchFamily="34" charset="0"/>
                        <a:buChar char="•"/>
                      </a:pPr>
                      <a:r>
                        <a:rPr lang="en-US" sz="1600" dirty="0"/>
                        <a:t>Proposed Recommend 1 </a:t>
                      </a:r>
                    </a:p>
                    <a:p>
                      <a:pPr marL="285750" indent="-285750">
                        <a:buFont typeface="Arial" panose="020B0604020202020204" pitchFamily="34" charset="0"/>
                        <a:buChar char="•"/>
                      </a:pPr>
                      <a:r>
                        <a:rPr lang="en-US" sz="1600" kern="1200" dirty="0">
                          <a:solidFill>
                            <a:schemeClr val="tx1"/>
                          </a:solidFill>
                          <a:effectLst/>
                          <a:latin typeface="+mn-lt"/>
                          <a:ea typeface="+mn-ea"/>
                          <a:cs typeface="+mn-cs"/>
                        </a:rPr>
                        <a:t>Removed regulatory requirements from Section 5</a:t>
                      </a:r>
                    </a:p>
                    <a:p>
                      <a:pPr marL="285750" indent="-285750">
                        <a:buFont typeface="Arial" panose="020B0604020202020204" pitchFamily="34" charset="0"/>
                        <a:buChar char="•"/>
                      </a:pPr>
                      <a:r>
                        <a:rPr lang="en-US" sz="1600" kern="1200" dirty="0">
                          <a:solidFill>
                            <a:schemeClr val="tx1"/>
                          </a:solidFill>
                          <a:effectLst/>
                          <a:latin typeface="+mn-lt"/>
                          <a:ea typeface="+mn-ea"/>
                          <a:cs typeface="+mn-cs"/>
                        </a:rPr>
                        <a:t>Deleted newly proposed ANNEX 3</a:t>
                      </a:r>
                    </a:p>
                    <a:p>
                      <a:pPr marL="285750" indent="-285750">
                        <a:buFont typeface="Arial" panose="020B0604020202020204" pitchFamily="34" charset="0"/>
                        <a:buChar char="•"/>
                      </a:pPr>
                      <a:endParaRPr lang="en-US" sz="1600" kern="1200" dirty="0">
                        <a:solidFill>
                          <a:schemeClr val="tx1"/>
                        </a:solidFill>
                        <a:effectLst/>
                        <a:latin typeface="+mn-lt"/>
                        <a:ea typeface="+mn-ea"/>
                        <a:cs typeface="+mn-cs"/>
                      </a:endParaRPr>
                    </a:p>
                    <a:p>
                      <a:pPr marL="0" indent="0">
                        <a:buFont typeface="Arial" panose="020B0604020202020204" pitchFamily="34" charset="0"/>
                        <a:buNone/>
                      </a:pPr>
                      <a:r>
                        <a:rPr lang="en-US" sz="1600" kern="1200" dirty="0">
                          <a:solidFill>
                            <a:schemeClr val="tx1"/>
                          </a:solidFill>
                          <a:effectLst/>
                          <a:latin typeface="+mn-lt"/>
                          <a:ea typeface="+mn-ea"/>
                          <a:cs typeface="+mn-cs"/>
                        </a:rPr>
                        <a:t>US comments are very aligned with IEEE</a:t>
                      </a:r>
                    </a:p>
                  </a:txBody>
                  <a:tcPr marL="12700" marR="12700" marT="12700" marB="12700">
                    <a:lnL>
                      <a:noFill/>
                    </a:lnL>
                    <a:lnR>
                      <a:noFill/>
                    </a:lnR>
                    <a:lnT>
                      <a:noFill/>
                    </a:lnT>
                    <a:lnB>
                      <a:noFill/>
                    </a:lnB>
                    <a:solidFill>
                      <a:srgbClr val="E6EAFF"/>
                    </a:solidFill>
                  </a:tcPr>
                </a:tc>
                <a:tc>
                  <a:txBody>
                    <a:bodyPr/>
                    <a:lstStyle/>
                    <a:p>
                      <a:r>
                        <a:rPr lang="en-US" sz="1800" b="0" i="0" kern="1200" dirty="0">
                          <a:solidFill>
                            <a:schemeClr val="tx1"/>
                          </a:solidFill>
                          <a:effectLst/>
                          <a:latin typeface="+mn-lt"/>
                          <a:ea typeface="+mn-ea"/>
                          <a:cs typeface="+mn-cs"/>
                          <a:hlinkClick r:id="rId6">
                            <a:extLst>
                              <a:ext uri="{A12FA001-AC4F-418D-AE19-62706E023703}">
                                <ahyp:hlinkClr xmlns:ahyp="http://schemas.microsoft.com/office/drawing/2018/hyperlinkcolor" val="tx"/>
                              </a:ext>
                            </a:extLst>
                          </a:hlinkClick>
                        </a:rPr>
                        <a:t>United States of America</a:t>
                      </a:r>
                      <a:r>
                        <a:rPr lang="en-US" sz="1800" b="0" i="0" kern="1200" dirty="0">
                          <a:solidFill>
                            <a:schemeClr val="tx1"/>
                          </a:solidFill>
                          <a:effectLst/>
                          <a:latin typeface="+mn-lt"/>
                          <a:ea typeface="+mn-ea"/>
                          <a:cs typeface="+mn-cs"/>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551849771"/>
                  </a:ext>
                </a:extLst>
              </a:tr>
              <a:tr h="0">
                <a:tc>
                  <a:txBody>
                    <a:bodyPr/>
                    <a:lstStyle/>
                    <a:p>
                      <a:r>
                        <a:rPr lang="en-US" sz="1600" b="1" dirty="0">
                          <a:solidFill>
                            <a:srgbClr val="0000CC"/>
                          </a:solidFill>
                          <a:latin typeface="Arial" panose="020B0604020202020204" pitchFamily="34" charset="0"/>
                          <a:cs typeface="Arial" panose="020B0604020202020204" pitchFamily="34" charset="0"/>
                        </a:rPr>
                        <a:t>[</a:t>
                      </a:r>
                      <a:r>
                        <a:rPr lang="en-GB" sz="1600" b="1" u="none" strike="noStrike" dirty="0">
                          <a:solidFill>
                            <a:srgbClr val="0000CC"/>
                          </a:solidFill>
                          <a:effectLst/>
                          <a:latin typeface="Arial" panose="020B0604020202020204" pitchFamily="34" charset="0"/>
                          <a:ea typeface="SimSun" panose="02010600030101010101" pitchFamily="2" charset="-122"/>
                          <a:cs typeface="Arial" panose="020B0604020202020204" pitchFamily="34" charset="0"/>
                          <a:hlinkClick r:id="rId7">
                            <a:extLst>
                              <a:ext uri="{A12FA001-AC4F-418D-AE19-62706E023703}">
                                <ahyp:hlinkClr xmlns:ahyp="http://schemas.microsoft.com/office/drawing/2018/hyperlinkcolor" val="tx"/>
                              </a:ext>
                            </a:extLst>
                          </a:hlinkClick>
                        </a:rPr>
                        <a:t>650</a:t>
                      </a:r>
                      <a:r>
                        <a:rPr lang="en-US" sz="1600" b="1" dirty="0">
                          <a:solidFill>
                            <a:srgbClr val="0000CC"/>
                          </a:solidFill>
                          <a:latin typeface="Arial" panose="020B0604020202020204" pitchFamily="34" charset="0"/>
                          <a:cs typeface="Arial" panose="020B0604020202020204" pitchFamily="34" charset="0"/>
                        </a:rPr>
                        <a:t>]  </a:t>
                      </a:r>
                    </a:p>
                    <a:p>
                      <a:r>
                        <a:rPr lang="en-US" sz="1600" b="1" dirty="0">
                          <a:solidFill>
                            <a:srgbClr val="0000CC"/>
                          </a:solidFill>
                        </a:rPr>
                        <a:t> </a:t>
                      </a:r>
                    </a:p>
                  </a:txBody>
                  <a:tcPr marL="12700" marR="12700" marT="12700" marB="12700">
                    <a:lnL>
                      <a:noFill/>
                    </a:lnL>
                    <a:lnR>
                      <a:noFill/>
                    </a:lnR>
                    <a:lnT>
                      <a:noFill/>
                    </a:lnT>
                    <a:lnB>
                      <a:noFill/>
                    </a:lnB>
                    <a:solidFill>
                      <a:srgbClr val="E6EAFF"/>
                    </a:solidFill>
                  </a:tcPr>
                </a:tc>
                <a:tc>
                  <a:txBody>
                    <a:bodyPr/>
                    <a:lstStyle/>
                    <a:p>
                      <a:pPr marL="0" indent="0">
                        <a:buFont typeface="Arial" panose="020B0604020202020204" pitchFamily="34" charset="0"/>
                        <a:buNone/>
                      </a:pPr>
                      <a:r>
                        <a:rPr lang="en-US" sz="1600" kern="1200" dirty="0">
                          <a:solidFill>
                            <a:schemeClr val="tx1"/>
                          </a:solidFill>
                          <a:effectLst/>
                          <a:latin typeface="+mn-lt"/>
                          <a:ea typeface="+mn-ea"/>
                          <a:cs typeface="+mn-cs"/>
                        </a:rPr>
                        <a:t>Proposed modification to Recommendation ITU-R M.1450-5 - Characteristics of broadband radio local area networks</a:t>
                      </a:r>
                    </a:p>
                    <a:p>
                      <a:pPr marL="285750" indent="-285750">
                        <a:buFont typeface="Arial" panose="020B0604020202020204" pitchFamily="34" charset="0"/>
                        <a:buChar char="•"/>
                      </a:pPr>
                      <a:r>
                        <a:rPr lang="en-US" sz="1600" kern="1200" dirty="0">
                          <a:solidFill>
                            <a:schemeClr val="tx1"/>
                          </a:solidFill>
                          <a:effectLst/>
                          <a:latin typeface="+mn-lt"/>
                          <a:ea typeface="+mn-ea"/>
                          <a:cs typeface="+mn-cs"/>
                        </a:rPr>
                        <a:t>Updates to Korea contents in Table 3 General technical requirements applicable in certain administrations and/or regions </a:t>
                      </a:r>
                    </a:p>
                  </a:txBody>
                  <a:tcPr marL="12700" marR="12700" marT="12700" marB="12700">
                    <a:lnL>
                      <a:noFill/>
                    </a:lnL>
                    <a:lnR>
                      <a:noFill/>
                    </a:lnR>
                    <a:lnT>
                      <a:noFill/>
                    </a:lnT>
                    <a:lnB>
                      <a:noFill/>
                    </a:lnB>
                    <a:solidFill>
                      <a:srgbClr val="E6EAFF"/>
                    </a:solidFill>
                  </a:tcPr>
                </a:tc>
                <a:tc>
                  <a:txBody>
                    <a:bodyPr/>
                    <a:lstStyle/>
                    <a:p>
                      <a:r>
                        <a:rPr lang="en-US" sz="1800" b="0" i="0" kern="1200" dirty="0">
                          <a:solidFill>
                            <a:schemeClr val="tx1"/>
                          </a:solidFill>
                          <a:effectLst/>
                          <a:latin typeface="+mn-lt"/>
                          <a:ea typeface="+mn-ea"/>
                          <a:cs typeface="+mn-cs"/>
                        </a:rPr>
                        <a:t>Korea (Republic of)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383693138"/>
                  </a:ext>
                </a:extLst>
              </a:tr>
              <a:tr h="211212">
                <a:tc>
                  <a:txBody>
                    <a:bodyPr/>
                    <a:lstStyle/>
                    <a:p>
                      <a:r>
                        <a:rPr lang="en-US" sz="1600" b="1" dirty="0">
                          <a:solidFill>
                            <a:srgbClr val="0000CC"/>
                          </a:solidFill>
                          <a:latin typeface="Arial" panose="020B0604020202020204" pitchFamily="34" charset="0"/>
                          <a:cs typeface="Arial" panose="020B0604020202020204" pitchFamily="34" charset="0"/>
                        </a:rPr>
                        <a:t>[</a:t>
                      </a:r>
                      <a:r>
                        <a:rPr lang="en-GB" sz="1600" b="1" u="none" strike="noStrike" dirty="0">
                          <a:solidFill>
                            <a:srgbClr val="0000CC"/>
                          </a:solidFill>
                          <a:effectLst/>
                          <a:latin typeface="Arial" panose="020B0604020202020204" pitchFamily="34" charset="0"/>
                          <a:ea typeface="SimSun" panose="02010600030101010101" pitchFamily="2" charset="-122"/>
                          <a:cs typeface="Arial" panose="020B0604020202020204" pitchFamily="34" charset="0"/>
                          <a:hlinkClick r:id="rId8">
                            <a:extLst>
                              <a:ext uri="{A12FA001-AC4F-418D-AE19-62706E023703}">
                                <ahyp:hlinkClr xmlns:ahyp="http://schemas.microsoft.com/office/drawing/2018/hyperlinkcolor" val="tx"/>
                              </a:ext>
                            </a:extLst>
                          </a:hlinkClick>
                        </a:rPr>
                        <a:t>659</a:t>
                      </a:r>
                      <a:r>
                        <a:rPr lang="en-US" sz="1600" b="1" dirty="0">
                          <a:solidFill>
                            <a:srgbClr val="0000CC"/>
                          </a:solidFill>
                          <a:latin typeface="Arial" panose="020B0604020202020204" pitchFamily="34" charset="0"/>
                          <a:cs typeface="Arial" panose="020B0604020202020204" pitchFamily="34" charset="0"/>
                        </a:rPr>
                        <a:t>]  </a:t>
                      </a:r>
                    </a:p>
                    <a:p>
                      <a:endParaRPr lang="en-US" sz="1600" b="1" dirty="0">
                        <a:solidFill>
                          <a:srgbClr val="0000CC"/>
                        </a:solidFill>
                      </a:endParaRPr>
                    </a:p>
                  </a:txBody>
                  <a:tcPr marL="12700" marR="12700" marT="12700" marB="12700">
                    <a:lnL>
                      <a:noFill/>
                    </a:lnL>
                    <a:lnR>
                      <a:noFill/>
                    </a:lnR>
                    <a:lnT>
                      <a:noFill/>
                    </a:lnT>
                    <a:lnB>
                      <a:noFill/>
                    </a:lnB>
                    <a:solidFill>
                      <a:srgbClr val="E6EAFF"/>
                    </a:solidFill>
                  </a:tcPr>
                </a:tc>
                <a:tc>
                  <a:txBody>
                    <a:bodyPr/>
                    <a:lstStyle/>
                    <a:p>
                      <a:pPr marL="0" indent="0">
                        <a:buFont typeface="Arial" panose="020B0604020202020204" pitchFamily="34" charset="0"/>
                        <a:buNone/>
                      </a:pPr>
                      <a:r>
                        <a:rPr lang="en-US" sz="1600" kern="1200" dirty="0">
                          <a:solidFill>
                            <a:schemeClr val="tx1"/>
                          </a:solidFill>
                          <a:effectLst/>
                          <a:latin typeface="+mn-lt"/>
                          <a:ea typeface="+mn-ea"/>
                          <a:cs typeface="+mn-cs"/>
                        </a:rPr>
                        <a:t>Proposed update of the working document towards a preliminary draft revision of Recommendation ITU-R M.1450-5 - Characteristics of broadband radio local area networks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tx1"/>
                          </a:solidFill>
                          <a:effectLst/>
                          <a:latin typeface="+mn-lt"/>
                          <a:ea typeface="+mn-ea"/>
                          <a:cs typeface="+mn-cs"/>
                        </a:rPr>
                        <a:t>Updates to Japan contents in Table 3 General technical requirements applicable in certain administrations and/or regions    </a:t>
                      </a:r>
                    </a:p>
                  </a:txBody>
                  <a:tcPr marL="12700" marR="12700" marT="12700" marB="12700">
                    <a:lnL>
                      <a:noFill/>
                    </a:lnL>
                    <a:lnR>
                      <a:noFill/>
                    </a:lnR>
                    <a:lnT>
                      <a:noFill/>
                    </a:lnT>
                    <a:lnB>
                      <a:noFill/>
                    </a:lnB>
                    <a:solidFill>
                      <a:srgbClr val="E6EAFF"/>
                    </a:solidFill>
                  </a:tcPr>
                </a:tc>
                <a:tc>
                  <a:txBody>
                    <a:bodyPr/>
                    <a:lstStyle/>
                    <a:p>
                      <a:r>
                        <a:rPr lang="en-US" sz="1800" b="0" i="0" kern="1200" dirty="0">
                          <a:solidFill>
                            <a:schemeClr val="tx1"/>
                          </a:solidFill>
                          <a:effectLst/>
                          <a:latin typeface="+mn-lt"/>
                          <a:ea typeface="+mn-ea"/>
                          <a:cs typeface="+mn-cs"/>
                        </a:rPr>
                        <a:t>Japan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447275428"/>
                  </a:ext>
                </a:extLst>
              </a:tr>
            </a:tbl>
          </a:graphicData>
        </a:graphic>
      </p:graphicFrame>
    </p:spTree>
    <p:extLst>
      <p:ext uri="{BB962C8B-B14F-4D97-AF65-F5344CB8AC3E}">
        <p14:creationId xmlns:p14="http://schemas.microsoft.com/office/powerpoint/2010/main" val="2900215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 – Input Contributions</a:t>
            </a:r>
          </a:p>
        </p:txBody>
      </p:sp>
      <p:sp>
        <p:nvSpPr>
          <p:cNvPr id="6147" name="Content Placeholder 2"/>
          <p:cNvSpPr>
            <a:spLocks noGrp="1"/>
          </p:cNvSpPr>
          <p:nvPr>
            <p:ph idx="1"/>
          </p:nvPr>
        </p:nvSpPr>
        <p:spPr>
          <a:xfrm>
            <a:off x="965200" y="1218407"/>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latin typeface="+mj-lt"/>
              </a:rPr>
              <a:t>Other Related Contributions on </a:t>
            </a:r>
            <a:r>
              <a:rPr lang="en-GB" sz="2400" dirty="0">
                <a:solidFill>
                  <a:srgbClr val="000000"/>
                </a:solidFill>
                <a:effectLst/>
                <a:latin typeface="+mj-lt"/>
                <a:ea typeface="SimSun" panose="02010600030101010101" pitchFamily="2" charset="-122"/>
              </a:rPr>
              <a:t>ITU-R </a:t>
            </a:r>
            <a:r>
              <a:rPr lang="en-GB" sz="2400" u="none" strike="noStrike" dirty="0">
                <a:solidFill>
                  <a:srgbClr val="000000"/>
                </a:solidFill>
                <a:effectLst/>
                <a:latin typeface="+mj-lt"/>
                <a:ea typeface="SimSun" panose="02010600030101010101" pitchFamily="2" charset="-122"/>
              </a:rPr>
              <a:t>M.1450: </a:t>
            </a:r>
            <a:r>
              <a:rPr lang="en-GB" sz="2400" u="none" strike="noStrike" dirty="0">
                <a:solidFill>
                  <a:srgbClr val="0000CC"/>
                </a:solidFill>
                <a:effectLst/>
                <a:latin typeface="+mj-lt"/>
                <a:ea typeface="SimSun" panose="02010600030101010101" pitchFamily="2" charset="-122"/>
                <a:hlinkClick r:id="rId2">
                  <a:extLst>
                    <a:ext uri="{A12FA001-AC4F-418D-AE19-62706E023703}">
                      <ahyp:hlinkClr xmlns:ahyp="http://schemas.microsoft.com/office/drawing/2018/hyperlinkcolor" val="tx"/>
                    </a:ext>
                  </a:extLst>
                </a:hlinkClick>
              </a:rPr>
              <a:t>597</a:t>
            </a:r>
            <a:r>
              <a:rPr lang="en-GB" sz="2400" u="none" strike="noStrike" dirty="0">
                <a:solidFill>
                  <a:srgbClr val="0000CC"/>
                </a:solidFill>
                <a:effectLst/>
                <a:latin typeface="+mj-lt"/>
                <a:ea typeface="SimSun" panose="02010600030101010101" pitchFamily="2" charset="-122"/>
              </a:rPr>
              <a:t> </a:t>
            </a:r>
            <a:r>
              <a:rPr lang="en-GB" sz="2400" u="none" strike="noStrike" dirty="0">
                <a:solidFill>
                  <a:srgbClr val="0000CC"/>
                </a:solidFill>
                <a:effectLst/>
                <a:latin typeface="+mj-lt"/>
                <a:ea typeface="SimSun" panose="02010600030101010101" pitchFamily="2" charset="-122"/>
                <a:hlinkClick r:id="rId3">
                  <a:extLst>
                    <a:ext uri="{A12FA001-AC4F-418D-AE19-62706E023703}">
                      <ahyp:hlinkClr xmlns:ahyp="http://schemas.microsoft.com/office/drawing/2018/hyperlinkcolor" val="tx"/>
                    </a:ext>
                  </a:extLst>
                </a:hlinkClick>
              </a:rPr>
              <a:t>Annex 15</a:t>
            </a:r>
            <a:r>
              <a:rPr lang="en-GB" sz="2400" u="none" strike="noStrike" dirty="0">
                <a:solidFill>
                  <a:srgbClr val="0000CC"/>
                </a:solidFill>
                <a:effectLst/>
                <a:latin typeface="+mj-lt"/>
                <a:ea typeface="SimSun" panose="02010600030101010101" pitchFamily="2" charset="-122"/>
              </a:rPr>
              <a:t> </a:t>
            </a:r>
            <a:r>
              <a:rPr lang="en-GB" sz="2400" u="none" strike="noStrike" dirty="0">
                <a:solidFill>
                  <a:srgbClr val="000000"/>
                </a:solidFill>
                <a:effectLst/>
                <a:latin typeface="+mj-lt"/>
                <a:ea typeface="SimSun" panose="02010600030101010101" pitchFamily="2" charset="-122"/>
              </a:rPr>
              <a:t>(WP 5A) 2/3</a:t>
            </a:r>
            <a:endParaRPr lang="en-US" sz="2400" dirty="0">
              <a:latin typeface="+mj-lt"/>
            </a:endParaRPr>
          </a:p>
          <a:p>
            <a:pPr marL="0" lvl="2" indent="0">
              <a:spcBef>
                <a:spcPts val="300"/>
              </a:spcBef>
              <a:spcAft>
                <a:spcPts val="0"/>
              </a:spcAft>
              <a:defRPr/>
            </a:pPr>
            <a:endParaRPr lang="en-US" sz="24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13</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Dec 2022</a:t>
            </a:r>
          </a:p>
        </p:txBody>
      </p:sp>
      <p:graphicFrame>
        <p:nvGraphicFramePr>
          <p:cNvPr id="8" name="Table 7">
            <a:extLst>
              <a:ext uri="{FF2B5EF4-FFF2-40B4-BE49-F238E27FC236}">
                <a16:creationId xmlns:a16="http://schemas.microsoft.com/office/drawing/2014/main" id="{4DDC417B-A924-4EBD-836B-CF23F7056D1F}"/>
              </a:ext>
            </a:extLst>
          </p:cNvPr>
          <p:cNvGraphicFramePr>
            <a:graphicFrameLocks noGrp="1"/>
          </p:cNvGraphicFramePr>
          <p:nvPr>
            <p:extLst>
              <p:ext uri="{D42A27DB-BD31-4B8C-83A1-F6EECF244321}">
                <p14:modId xmlns:p14="http://schemas.microsoft.com/office/powerpoint/2010/main" val="1959021890"/>
              </p:ext>
            </p:extLst>
          </p:nvPr>
        </p:nvGraphicFramePr>
        <p:xfrm>
          <a:off x="972185" y="1663308"/>
          <a:ext cx="10438767" cy="5069840"/>
        </p:xfrm>
        <a:graphic>
          <a:graphicData uri="http://schemas.openxmlformats.org/drawingml/2006/table">
            <a:tbl>
              <a:tblPr/>
              <a:tblGrid>
                <a:gridCol w="1051983">
                  <a:extLst>
                    <a:ext uri="{9D8B030D-6E8A-4147-A177-3AD203B41FA5}">
                      <a16:colId xmlns:a16="http://schemas.microsoft.com/office/drawing/2014/main" val="928009435"/>
                    </a:ext>
                  </a:extLst>
                </a:gridCol>
                <a:gridCol w="7729432">
                  <a:extLst>
                    <a:ext uri="{9D8B030D-6E8A-4147-A177-3AD203B41FA5}">
                      <a16:colId xmlns:a16="http://schemas.microsoft.com/office/drawing/2014/main" val="1112081529"/>
                    </a:ext>
                  </a:extLst>
                </a:gridCol>
                <a:gridCol w="1657352">
                  <a:extLst>
                    <a:ext uri="{9D8B030D-6E8A-4147-A177-3AD203B41FA5}">
                      <a16:colId xmlns:a16="http://schemas.microsoft.com/office/drawing/2014/main" val="2493061833"/>
                    </a:ext>
                  </a:extLst>
                </a:gridCol>
              </a:tblGrid>
              <a:tr h="0">
                <a:tc>
                  <a:txBody>
                    <a:bodyPr/>
                    <a:lstStyle/>
                    <a:p>
                      <a:r>
                        <a:rPr lang="en-US" sz="1600" b="1" dirty="0">
                          <a:solidFill>
                            <a:srgbClr val="0000CC"/>
                          </a:solidFill>
                          <a:latin typeface="Arial" panose="020B0604020202020204" pitchFamily="34" charset="0"/>
                          <a:cs typeface="Arial" panose="020B0604020202020204" pitchFamily="34" charset="0"/>
                        </a:rPr>
                        <a:t>[</a:t>
                      </a:r>
                      <a:r>
                        <a:rPr lang="en-GB" sz="1600" b="1" u="none" strike="noStrike" dirty="0">
                          <a:solidFill>
                            <a:srgbClr val="0000CC"/>
                          </a:solidFill>
                          <a:effectLst/>
                          <a:latin typeface="Arial" panose="020B0604020202020204" pitchFamily="34" charset="0"/>
                          <a:ea typeface="SimSun" panose="02010600030101010101" pitchFamily="2" charset="-122"/>
                          <a:cs typeface="Arial" panose="020B0604020202020204" pitchFamily="34" charset="0"/>
                          <a:hlinkClick r:id="rId4">
                            <a:extLst>
                              <a:ext uri="{A12FA001-AC4F-418D-AE19-62706E023703}">
                                <ahyp:hlinkClr xmlns:ahyp="http://schemas.microsoft.com/office/drawing/2018/hyperlinkcolor" val="tx"/>
                              </a:ext>
                            </a:extLst>
                          </a:hlinkClick>
                        </a:rPr>
                        <a:t>663</a:t>
                      </a:r>
                      <a:r>
                        <a:rPr lang="en-US" sz="1600" b="1" dirty="0">
                          <a:solidFill>
                            <a:srgbClr val="0000CC"/>
                          </a:solidFill>
                          <a:latin typeface="Arial" panose="020B0604020202020204" pitchFamily="34" charset="0"/>
                          <a:cs typeface="Arial" panose="020B0604020202020204" pitchFamily="34" charset="0"/>
                        </a:rPr>
                        <a:t>]  </a:t>
                      </a:r>
                    </a:p>
                    <a:p>
                      <a:r>
                        <a:rPr lang="en-US" sz="1600" b="1" dirty="0">
                          <a:solidFill>
                            <a:srgbClr val="0000CC"/>
                          </a:solidFill>
                        </a:rPr>
                        <a:t>   </a:t>
                      </a:r>
                    </a:p>
                  </a:txBody>
                  <a:tcPr marL="12700" marR="12700" marT="12700" marB="12700">
                    <a:lnL>
                      <a:noFill/>
                    </a:lnL>
                    <a:lnR>
                      <a:noFill/>
                    </a:lnR>
                    <a:lnT>
                      <a:noFill/>
                    </a:lnT>
                    <a:lnB>
                      <a:noFill/>
                    </a:lnB>
                    <a:solidFill>
                      <a:srgbClr val="E6EAFF"/>
                    </a:solidFill>
                  </a:tcPr>
                </a:tc>
                <a:tc>
                  <a:txBody>
                    <a:bodyPr/>
                    <a:lstStyle/>
                    <a:p>
                      <a:pPr marL="0" indent="0">
                        <a:buFont typeface="Arial" panose="020B0604020202020204" pitchFamily="34" charset="0"/>
                        <a:buNone/>
                      </a:pPr>
                      <a:r>
                        <a:rPr lang="en-US" sz="1600" kern="1200" dirty="0">
                          <a:solidFill>
                            <a:schemeClr val="tx1"/>
                          </a:solidFill>
                          <a:effectLst/>
                          <a:latin typeface="+mn-lt"/>
                          <a:ea typeface="+mn-ea"/>
                          <a:cs typeface="+mn-cs"/>
                        </a:rPr>
                        <a:t>Working document towards a preliminary draft revision of Recommendation ITU-R M.1450-5 - Characteristics of broadband radio local area networks</a:t>
                      </a:r>
                    </a:p>
                    <a:p>
                      <a:pPr marL="285750" indent="-285750">
                        <a:buFont typeface="Arial" panose="020B0604020202020204" pitchFamily="34" charset="0"/>
                        <a:buChar char="•"/>
                      </a:pPr>
                      <a:r>
                        <a:rPr lang="en-US" sz="1600" kern="1200" dirty="0">
                          <a:solidFill>
                            <a:schemeClr val="tx1"/>
                          </a:solidFill>
                          <a:effectLst/>
                          <a:latin typeface="+mn-lt"/>
                          <a:ea typeface="+mn-ea"/>
                          <a:cs typeface="+mn-cs"/>
                        </a:rPr>
                        <a:t>Canada is concerned that the work on revising Recommendation ITU-R M.1450 appears to have stalled and that the discussions to complete the work are going in circles. </a:t>
                      </a:r>
                    </a:p>
                    <a:p>
                      <a:pPr marL="285750" indent="-285750">
                        <a:buFont typeface="Arial" panose="020B0604020202020204" pitchFamily="34" charset="0"/>
                        <a:buChar char="•"/>
                      </a:pPr>
                      <a:r>
                        <a:rPr lang="en-US" sz="1600" kern="1200" dirty="0">
                          <a:solidFill>
                            <a:schemeClr val="tx1"/>
                          </a:solidFill>
                          <a:effectLst/>
                          <a:latin typeface="+mn-lt"/>
                          <a:ea typeface="+mn-ea"/>
                          <a:cs typeface="+mn-cs"/>
                        </a:rPr>
                        <a:t>From a Canadian perspective, Recommendation ITU-R M.1450 is a recommendation uniquely on standards, and not, by any means, a recommendation on mitigation techniques nor a study on co-existence between different applications under the mobile service. </a:t>
                      </a:r>
                    </a:p>
                    <a:p>
                      <a:pPr marL="285750" indent="-285750">
                        <a:buFont typeface="Arial" panose="020B0604020202020204" pitchFamily="34" charset="0"/>
                        <a:buChar char="•"/>
                      </a:pPr>
                      <a:r>
                        <a:rPr lang="en-US" sz="1600" kern="1200" dirty="0">
                          <a:solidFill>
                            <a:schemeClr val="tx1"/>
                          </a:solidFill>
                          <a:effectLst/>
                          <a:latin typeface="+mn-lt"/>
                          <a:ea typeface="+mn-ea"/>
                          <a:cs typeface="+mn-cs"/>
                        </a:rPr>
                        <a:t>The fundamental aim of the recommendation is to provide characteristics of broadband radio local area networks, including technical, operational and standards information. </a:t>
                      </a:r>
                    </a:p>
                    <a:p>
                      <a:pPr marL="285750" indent="-285750">
                        <a:buFont typeface="Arial" panose="020B0604020202020204" pitchFamily="34" charset="0"/>
                        <a:buChar char="•"/>
                      </a:pPr>
                      <a:r>
                        <a:rPr lang="en-US" sz="1600" kern="1200" dirty="0">
                          <a:solidFill>
                            <a:schemeClr val="tx1"/>
                          </a:solidFill>
                          <a:effectLst/>
                          <a:latin typeface="+mn-lt"/>
                          <a:ea typeface="+mn-ea"/>
                          <a:cs typeface="+mn-cs"/>
                        </a:rPr>
                        <a:t>Such information can contain the frequency band (or bands) of operation of the system without in any way conferring a regulatory status on that frequency band. </a:t>
                      </a:r>
                    </a:p>
                    <a:p>
                      <a:pPr marL="285750" indent="-285750">
                        <a:buFont typeface="Arial" panose="020B0604020202020204" pitchFamily="34" charset="0"/>
                        <a:buChar char="•"/>
                      </a:pPr>
                      <a:r>
                        <a:rPr lang="en-US" sz="1600" kern="1200" dirty="0">
                          <a:solidFill>
                            <a:schemeClr val="tx1"/>
                          </a:solidFill>
                          <a:effectLst/>
                          <a:latin typeface="+mn-lt"/>
                          <a:ea typeface="+mn-ea"/>
                          <a:cs typeface="+mn-cs"/>
                        </a:rPr>
                        <a:t>Calling for sharing studies between services or applications is generally warranted when introducing a new service (or a new application of that service) into a frequency band and not when a technology/system merely mentions it is capable of operating in that band. </a:t>
                      </a:r>
                    </a:p>
                    <a:p>
                      <a:pPr marL="0" indent="0">
                        <a:buFont typeface="Arial" panose="020B0604020202020204" pitchFamily="34" charset="0"/>
                        <a:buNone/>
                      </a:pPr>
                      <a:endParaRPr lang="en-US" sz="1100" kern="1200" dirty="0">
                        <a:solidFill>
                          <a:schemeClr val="tx1"/>
                        </a:solidFill>
                        <a:effectLst/>
                        <a:latin typeface="+mn-lt"/>
                        <a:ea typeface="+mn-ea"/>
                        <a:cs typeface="+mn-cs"/>
                      </a:endParaRPr>
                    </a:p>
                    <a:p>
                      <a:pPr hangingPunct="0"/>
                      <a:r>
                        <a:rPr lang="en-GB" sz="1200" kern="1200" dirty="0">
                          <a:solidFill>
                            <a:schemeClr val="tx1"/>
                          </a:solidFill>
                          <a:effectLst/>
                          <a:latin typeface="+mn-lt"/>
                          <a:ea typeface="+mn-ea"/>
                          <a:cs typeface="+mn-cs"/>
                        </a:rPr>
                        <a:t>1)	The summary of the revision should only include the first sentence “This revision … radio local area networks (RLANs).” The second sentence should be removed. </a:t>
                      </a:r>
                      <a:endParaRPr lang="en-US" sz="1200" kern="1200" dirty="0">
                        <a:solidFill>
                          <a:schemeClr val="tx1"/>
                        </a:solidFill>
                        <a:effectLst/>
                        <a:latin typeface="+mn-lt"/>
                        <a:ea typeface="+mn-ea"/>
                        <a:cs typeface="+mn-cs"/>
                      </a:endParaRPr>
                    </a:p>
                    <a:p>
                      <a:pPr hangingPunct="0"/>
                      <a:endParaRPr lang="en-GB" sz="1200" kern="1200" dirty="0">
                        <a:solidFill>
                          <a:schemeClr val="tx1"/>
                        </a:solidFill>
                        <a:effectLst/>
                        <a:latin typeface="+mn-lt"/>
                        <a:ea typeface="+mn-ea"/>
                        <a:cs typeface="+mn-cs"/>
                      </a:endParaRPr>
                    </a:p>
                    <a:p>
                      <a:pPr marL="342900" indent="-342900" hangingPunct="0">
                        <a:buAutoNum type="arabicParenR" startAt="2"/>
                      </a:pPr>
                      <a:r>
                        <a:rPr lang="en-GB" sz="1200" kern="1200" dirty="0">
                          <a:solidFill>
                            <a:schemeClr val="tx1"/>
                          </a:solidFill>
                          <a:effectLst/>
                          <a:latin typeface="+mn-lt"/>
                          <a:ea typeface="+mn-ea"/>
                          <a:cs typeface="+mn-cs"/>
                        </a:rPr>
                        <a:t>The </a:t>
                      </a:r>
                      <a:r>
                        <a:rPr lang="en-GB" sz="1200" i="1" kern="1200" dirty="0">
                          <a:solidFill>
                            <a:schemeClr val="tx1"/>
                          </a:solidFill>
                          <a:effectLst/>
                          <a:latin typeface="+mn-lt"/>
                          <a:ea typeface="+mn-ea"/>
                          <a:cs typeface="+mn-cs"/>
                        </a:rPr>
                        <a:t>recommends</a:t>
                      </a:r>
                      <a:r>
                        <a:rPr lang="en-GB" sz="1200" kern="1200" dirty="0">
                          <a:solidFill>
                            <a:schemeClr val="tx1"/>
                          </a:solidFill>
                          <a:effectLst/>
                          <a:latin typeface="+mn-lt"/>
                          <a:ea typeface="+mn-ea"/>
                          <a:cs typeface="+mn-cs"/>
                        </a:rPr>
                        <a:t> should simply read as follows: </a:t>
                      </a:r>
                      <a:endParaRPr lang="en-US" sz="1200" kern="1200" dirty="0">
                        <a:solidFill>
                          <a:schemeClr val="tx1"/>
                        </a:solidFill>
                        <a:effectLst/>
                        <a:latin typeface="+mn-lt"/>
                        <a:ea typeface="+mn-ea"/>
                        <a:cs typeface="+mn-cs"/>
                      </a:endParaRPr>
                    </a:p>
                    <a:p>
                      <a:pPr hangingPunct="0"/>
                      <a:r>
                        <a:rPr lang="en-GB" sz="1200" i="1" kern="1200" dirty="0">
                          <a:solidFill>
                            <a:schemeClr val="tx1"/>
                          </a:solidFill>
                          <a:effectLst/>
                          <a:latin typeface="+mn-lt"/>
                          <a:ea typeface="+mn-ea"/>
                          <a:cs typeface="+mn-cs"/>
                        </a:rPr>
                        <a:t>recommends </a:t>
                      </a:r>
                      <a:endParaRPr lang="en-US" sz="1200" i="1" kern="1200" dirty="0">
                        <a:solidFill>
                          <a:schemeClr val="tx1"/>
                        </a:solidFill>
                        <a:effectLst/>
                        <a:latin typeface="+mn-lt"/>
                        <a:ea typeface="+mn-ea"/>
                        <a:cs typeface="+mn-cs"/>
                      </a:endParaRPr>
                    </a:p>
                    <a:p>
                      <a:pPr lvl="1" hangingPunct="0"/>
                      <a:r>
                        <a:rPr lang="en-GB" sz="1200" kern="1200" dirty="0">
                          <a:solidFill>
                            <a:schemeClr val="tx1"/>
                          </a:solidFill>
                          <a:effectLst/>
                          <a:latin typeface="+mn-lt"/>
                          <a:ea typeface="+mn-ea"/>
                          <a:cs typeface="+mn-cs"/>
                        </a:rPr>
                        <a:t>the broadband RLAN standards in Table 2. </a:t>
                      </a:r>
                      <a:endParaRPr lang="en-US" sz="1200" kern="1200" dirty="0">
                        <a:solidFill>
                          <a:schemeClr val="tx1"/>
                        </a:solidFill>
                        <a:effectLst/>
                        <a:latin typeface="+mn-lt"/>
                        <a:ea typeface="+mn-ea"/>
                        <a:cs typeface="+mn-cs"/>
                      </a:endParaRPr>
                    </a:p>
                    <a:p>
                      <a:pPr lvl="1" hangingPunct="0"/>
                      <a:r>
                        <a:rPr lang="en-GB" sz="1200" kern="1200" dirty="0">
                          <a:solidFill>
                            <a:schemeClr val="tx1"/>
                          </a:solidFill>
                          <a:effectLst/>
                          <a:latin typeface="+mn-lt"/>
                          <a:ea typeface="+mn-ea"/>
                          <a:cs typeface="+mn-cs"/>
                        </a:rPr>
                        <a:t>All other text, including the Notes and Options, should be removed, including the ITU instructing administrations on what they should, or should not, do (“administrations wishing to implement”). </a:t>
                      </a:r>
                      <a:endParaRPr lang="en-US" sz="1200" kern="1200" dirty="0">
                        <a:solidFill>
                          <a:schemeClr val="tx1"/>
                        </a:solidFill>
                        <a:effectLst/>
                        <a:latin typeface="+mn-lt"/>
                        <a:ea typeface="+mn-ea"/>
                        <a:cs typeface="+mn-cs"/>
                      </a:endParaRPr>
                    </a:p>
                  </a:txBody>
                  <a:tcPr marL="12700" marR="12700" marT="12700" marB="12700">
                    <a:lnL>
                      <a:noFill/>
                    </a:lnL>
                    <a:lnR>
                      <a:noFill/>
                    </a:lnR>
                    <a:lnT>
                      <a:noFill/>
                    </a:lnT>
                    <a:lnB>
                      <a:noFill/>
                    </a:lnB>
                    <a:solidFill>
                      <a:srgbClr val="E6EAFF"/>
                    </a:solidFill>
                  </a:tcPr>
                </a:tc>
                <a:tc>
                  <a:txBody>
                    <a:bodyPr/>
                    <a:lstStyle/>
                    <a:p>
                      <a:r>
                        <a:rPr lang="en-US" sz="1800" b="0" i="0" kern="1200" dirty="0">
                          <a:solidFill>
                            <a:schemeClr val="tx1"/>
                          </a:solidFill>
                          <a:effectLst/>
                          <a:latin typeface="+mn-lt"/>
                          <a:ea typeface="+mn-ea"/>
                          <a:cs typeface="+mn-cs"/>
                        </a:rPr>
                        <a:t>Canada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2036491610"/>
                  </a:ext>
                </a:extLst>
              </a:tr>
            </a:tbl>
          </a:graphicData>
        </a:graphic>
      </p:graphicFrame>
    </p:spTree>
    <p:extLst>
      <p:ext uri="{BB962C8B-B14F-4D97-AF65-F5344CB8AC3E}">
        <p14:creationId xmlns:p14="http://schemas.microsoft.com/office/powerpoint/2010/main" val="4265702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 – Input Contributions</a:t>
            </a:r>
          </a:p>
        </p:txBody>
      </p:sp>
      <p:sp>
        <p:nvSpPr>
          <p:cNvPr id="6147" name="Content Placeholder 2"/>
          <p:cNvSpPr>
            <a:spLocks noGrp="1"/>
          </p:cNvSpPr>
          <p:nvPr>
            <p:ph idx="1"/>
          </p:nvPr>
        </p:nvSpPr>
        <p:spPr>
          <a:xfrm>
            <a:off x="965200" y="1218407"/>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latin typeface="+mj-lt"/>
              </a:rPr>
              <a:t>Other Related Contributions on </a:t>
            </a:r>
            <a:r>
              <a:rPr lang="en-GB" sz="2400" dirty="0">
                <a:solidFill>
                  <a:srgbClr val="000000"/>
                </a:solidFill>
                <a:effectLst/>
                <a:latin typeface="+mj-lt"/>
                <a:ea typeface="SimSun" panose="02010600030101010101" pitchFamily="2" charset="-122"/>
              </a:rPr>
              <a:t>ITU-R </a:t>
            </a:r>
            <a:r>
              <a:rPr lang="en-GB" sz="2400" u="none" strike="noStrike" dirty="0">
                <a:solidFill>
                  <a:srgbClr val="000000"/>
                </a:solidFill>
                <a:effectLst/>
                <a:latin typeface="+mj-lt"/>
                <a:ea typeface="SimSun" panose="02010600030101010101" pitchFamily="2" charset="-122"/>
              </a:rPr>
              <a:t>M.1450: </a:t>
            </a:r>
            <a:r>
              <a:rPr lang="en-GB" sz="2400" u="none" strike="noStrike" dirty="0">
                <a:solidFill>
                  <a:srgbClr val="0000CC"/>
                </a:solidFill>
                <a:effectLst/>
                <a:latin typeface="+mj-lt"/>
                <a:ea typeface="SimSun" panose="02010600030101010101" pitchFamily="2" charset="-122"/>
                <a:hlinkClick r:id="rId2">
                  <a:extLst>
                    <a:ext uri="{A12FA001-AC4F-418D-AE19-62706E023703}">
                      <ahyp:hlinkClr xmlns:ahyp="http://schemas.microsoft.com/office/drawing/2018/hyperlinkcolor" val="tx"/>
                    </a:ext>
                  </a:extLst>
                </a:hlinkClick>
              </a:rPr>
              <a:t>597</a:t>
            </a:r>
            <a:r>
              <a:rPr lang="en-GB" sz="2400" u="none" strike="noStrike" dirty="0">
                <a:solidFill>
                  <a:srgbClr val="0000CC"/>
                </a:solidFill>
                <a:effectLst/>
                <a:latin typeface="+mj-lt"/>
                <a:ea typeface="SimSun" panose="02010600030101010101" pitchFamily="2" charset="-122"/>
              </a:rPr>
              <a:t> </a:t>
            </a:r>
            <a:r>
              <a:rPr lang="en-GB" sz="2400" u="none" strike="noStrike" dirty="0">
                <a:solidFill>
                  <a:srgbClr val="0000CC"/>
                </a:solidFill>
                <a:effectLst/>
                <a:latin typeface="+mj-lt"/>
                <a:ea typeface="SimSun" panose="02010600030101010101" pitchFamily="2" charset="-122"/>
                <a:hlinkClick r:id="rId3">
                  <a:extLst>
                    <a:ext uri="{A12FA001-AC4F-418D-AE19-62706E023703}">
                      <ahyp:hlinkClr xmlns:ahyp="http://schemas.microsoft.com/office/drawing/2018/hyperlinkcolor" val="tx"/>
                    </a:ext>
                  </a:extLst>
                </a:hlinkClick>
              </a:rPr>
              <a:t>Annex 15</a:t>
            </a:r>
            <a:r>
              <a:rPr lang="en-GB" sz="2400" u="none" strike="noStrike" dirty="0">
                <a:solidFill>
                  <a:srgbClr val="0000CC"/>
                </a:solidFill>
                <a:effectLst/>
                <a:latin typeface="+mj-lt"/>
                <a:ea typeface="SimSun" panose="02010600030101010101" pitchFamily="2" charset="-122"/>
              </a:rPr>
              <a:t> </a:t>
            </a:r>
            <a:r>
              <a:rPr lang="en-GB" sz="2400" u="none" strike="noStrike" dirty="0">
                <a:solidFill>
                  <a:srgbClr val="000000"/>
                </a:solidFill>
                <a:effectLst/>
                <a:latin typeface="+mj-lt"/>
                <a:ea typeface="SimSun" panose="02010600030101010101" pitchFamily="2" charset="-122"/>
              </a:rPr>
              <a:t>(WP 5A) 2/2</a:t>
            </a:r>
            <a:endParaRPr lang="en-US" sz="2400" dirty="0">
              <a:latin typeface="+mj-lt"/>
            </a:endParaRPr>
          </a:p>
          <a:p>
            <a:pPr marL="0" lvl="2" indent="0">
              <a:spcBef>
                <a:spcPts val="300"/>
              </a:spcBef>
              <a:spcAft>
                <a:spcPts val="0"/>
              </a:spcAft>
              <a:defRPr/>
            </a:pPr>
            <a:endParaRPr lang="en-US" sz="24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14</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Dec 2022</a:t>
            </a:r>
          </a:p>
        </p:txBody>
      </p:sp>
      <p:graphicFrame>
        <p:nvGraphicFramePr>
          <p:cNvPr id="8" name="Table 7">
            <a:extLst>
              <a:ext uri="{FF2B5EF4-FFF2-40B4-BE49-F238E27FC236}">
                <a16:creationId xmlns:a16="http://schemas.microsoft.com/office/drawing/2014/main" id="{4DDC417B-A924-4EBD-836B-CF23F7056D1F}"/>
              </a:ext>
            </a:extLst>
          </p:cNvPr>
          <p:cNvGraphicFramePr>
            <a:graphicFrameLocks noGrp="1"/>
          </p:cNvGraphicFramePr>
          <p:nvPr>
            <p:extLst>
              <p:ext uri="{D42A27DB-BD31-4B8C-83A1-F6EECF244321}">
                <p14:modId xmlns:p14="http://schemas.microsoft.com/office/powerpoint/2010/main" val="3366833667"/>
              </p:ext>
            </p:extLst>
          </p:nvPr>
        </p:nvGraphicFramePr>
        <p:xfrm>
          <a:off x="951017" y="2057400"/>
          <a:ext cx="10438767" cy="3337560"/>
        </p:xfrm>
        <a:graphic>
          <a:graphicData uri="http://schemas.openxmlformats.org/drawingml/2006/table">
            <a:tbl>
              <a:tblPr/>
              <a:tblGrid>
                <a:gridCol w="1051983">
                  <a:extLst>
                    <a:ext uri="{9D8B030D-6E8A-4147-A177-3AD203B41FA5}">
                      <a16:colId xmlns:a16="http://schemas.microsoft.com/office/drawing/2014/main" val="928009435"/>
                    </a:ext>
                  </a:extLst>
                </a:gridCol>
                <a:gridCol w="7729432">
                  <a:extLst>
                    <a:ext uri="{9D8B030D-6E8A-4147-A177-3AD203B41FA5}">
                      <a16:colId xmlns:a16="http://schemas.microsoft.com/office/drawing/2014/main" val="1112081529"/>
                    </a:ext>
                  </a:extLst>
                </a:gridCol>
                <a:gridCol w="1657352">
                  <a:extLst>
                    <a:ext uri="{9D8B030D-6E8A-4147-A177-3AD203B41FA5}">
                      <a16:colId xmlns:a16="http://schemas.microsoft.com/office/drawing/2014/main" val="2493061833"/>
                    </a:ext>
                  </a:extLst>
                </a:gridCol>
              </a:tblGrid>
              <a:tr h="0">
                <a:tc>
                  <a:txBody>
                    <a:bodyPr/>
                    <a:lstStyle/>
                    <a:p>
                      <a:r>
                        <a:rPr lang="en-US" sz="1600" b="1" dirty="0">
                          <a:solidFill>
                            <a:srgbClr val="0000CC"/>
                          </a:solidFill>
                          <a:latin typeface="Arial" panose="020B0604020202020204" pitchFamily="34" charset="0"/>
                          <a:cs typeface="Arial" panose="020B0604020202020204" pitchFamily="34" charset="0"/>
                        </a:rPr>
                        <a:t>[</a:t>
                      </a:r>
                      <a:r>
                        <a:rPr lang="en-GB" sz="1600" b="1" u="none" strike="noStrike" dirty="0">
                          <a:solidFill>
                            <a:srgbClr val="0000CC"/>
                          </a:solidFill>
                          <a:effectLst/>
                          <a:latin typeface="Arial" panose="020B0604020202020204" pitchFamily="34" charset="0"/>
                          <a:ea typeface="SimSun" panose="02010600030101010101" pitchFamily="2" charset="-122"/>
                          <a:cs typeface="Arial" panose="020B0604020202020204" pitchFamily="34" charset="0"/>
                          <a:hlinkClick r:id="rId4">
                            <a:extLst>
                              <a:ext uri="{A12FA001-AC4F-418D-AE19-62706E023703}">
                                <ahyp:hlinkClr xmlns:ahyp="http://schemas.microsoft.com/office/drawing/2018/hyperlinkcolor" val="tx"/>
                              </a:ext>
                            </a:extLst>
                          </a:hlinkClick>
                        </a:rPr>
                        <a:t>667</a:t>
                      </a:r>
                      <a:r>
                        <a:rPr lang="en-US" sz="1600" b="1" dirty="0">
                          <a:solidFill>
                            <a:srgbClr val="0000CC"/>
                          </a:solidFill>
                          <a:latin typeface="Arial" panose="020B0604020202020204" pitchFamily="34" charset="0"/>
                          <a:cs typeface="Arial" panose="020B0604020202020204" pitchFamily="34" charset="0"/>
                        </a:rPr>
                        <a:t>]  </a:t>
                      </a:r>
                    </a:p>
                    <a:p>
                      <a:r>
                        <a:rPr lang="en-US" sz="1600" b="1"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800" b="0" i="0" kern="1200" dirty="0">
                          <a:solidFill>
                            <a:schemeClr val="tx1"/>
                          </a:solidFill>
                          <a:effectLst/>
                          <a:latin typeface="+mn-lt"/>
                          <a:ea typeface="+mn-ea"/>
                          <a:cs typeface="+mn-cs"/>
                        </a:rPr>
                        <a:t>Characteristics of broadband radio local area networks in Brazil for inclusion on the working document towards a preliminary draft revision of Recommendation ITU-R M.1450-5 </a:t>
                      </a:r>
                    </a:p>
                    <a:p>
                      <a:pPr marL="285750" indent="-285750">
                        <a:buFont typeface="Arial" panose="020B0604020202020204" pitchFamily="34" charset="0"/>
                        <a:buChar char="•"/>
                      </a:pPr>
                      <a:r>
                        <a:rPr lang="en-US" sz="1600" kern="1200" dirty="0">
                          <a:solidFill>
                            <a:schemeClr val="tx1"/>
                          </a:solidFill>
                          <a:effectLst/>
                          <a:latin typeface="+mn-lt"/>
                          <a:ea typeface="+mn-ea"/>
                          <a:cs typeface="+mn-cs"/>
                        </a:rPr>
                        <a:t>Updates to Brazil contents in Table 3 General technical requirements applicable in certain administrations and/or regions </a:t>
                      </a:r>
                    </a:p>
                  </a:txBody>
                  <a:tcPr marL="12700" marR="12700" marT="12700" marB="12700">
                    <a:lnL>
                      <a:noFill/>
                    </a:lnL>
                    <a:lnR>
                      <a:noFill/>
                    </a:lnR>
                    <a:lnT>
                      <a:noFill/>
                    </a:lnT>
                    <a:lnB>
                      <a:noFill/>
                    </a:lnB>
                    <a:solidFill>
                      <a:srgbClr val="E6EAFF"/>
                    </a:solidFill>
                  </a:tcPr>
                </a:tc>
                <a:tc>
                  <a:txBody>
                    <a:bodyPr/>
                    <a:lstStyle/>
                    <a:p>
                      <a:r>
                        <a:rPr lang="en-US" sz="1800" b="0" i="0" kern="1200" dirty="0">
                          <a:solidFill>
                            <a:schemeClr val="tx1"/>
                          </a:solidFill>
                          <a:effectLst/>
                          <a:latin typeface="+mn-lt"/>
                          <a:ea typeface="+mn-ea"/>
                          <a:cs typeface="+mn-cs"/>
                        </a:rPr>
                        <a:t>Brazil (Federative Republic of)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551849771"/>
                  </a:ext>
                </a:extLst>
              </a:tr>
              <a:tr h="0">
                <a:tc>
                  <a:txBody>
                    <a:bodyPr/>
                    <a:lstStyle/>
                    <a:p>
                      <a:r>
                        <a:rPr lang="en-US" sz="1600" b="1" dirty="0">
                          <a:solidFill>
                            <a:srgbClr val="0000CC"/>
                          </a:solidFill>
                          <a:latin typeface="Arial" panose="020B0604020202020204" pitchFamily="34" charset="0"/>
                          <a:cs typeface="Arial" panose="020B0604020202020204" pitchFamily="34" charset="0"/>
                        </a:rPr>
                        <a:t>[</a:t>
                      </a:r>
                      <a:r>
                        <a:rPr lang="en-GB" sz="1600" b="1" u="none" strike="noStrike" dirty="0">
                          <a:solidFill>
                            <a:srgbClr val="0000CC"/>
                          </a:solidFill>
                          <a:effectLst/>
                          <a:latin typeface="Arial" panose="020B0604020202020204" pitchFamily="34" charset="0"/>
                          <a:ea typeface="SimSun" panose="02010600030101010101" pitchFamily="2" charset="-122"/>
                          <a:cs typeface="Arial" panose="020B0604020202020204" pitchFamily="34" charset="0"/>
                          <a:hlinkClick r:id="rId5">
                            <a:extLst>
                              <a:ext uri="{A12FA001-AC4F-418D-AE19-62706E023703}">
                                <ahyp:hlinkClr xmlns:ahyp="http://schemas.microsoft.com/office/drawing/2018/hyperlinkcolor" val="tx"/>
                              </a:ext>
                            </a:extLst>
                          </a:hlinkClick>
                        </a:rPr>
                        <a:t>677</a:t>
                      </a:r>
                      <a:r>
                        <a:rPr lang="en-US" sz="1600" b="1" dirty="0">
                          <a:solidFill>
                            <a:srgbClr val="0000CC"/>
                          </a:solidFill>
                          <a:latin typeface="Arial" panose="020B0604020202020204" pitchFamily="34" charset="0"/>
                          <a:cs typeface="Arial" panose="020B0604020202020204" pitchFamily="34" charset="0"/>
                        </a:rPr>
                        <a:t>] </a:t>
                      </a:r>
                    </a:p>
                  </a:txBody>
                  <a:tcPr marL="12700" marR="12700" marT="12700" marB="12700">
                    <a:lnL>
                      <a:noFill/>
                    </a:lnL>
                    <a:lnR>
                      <a:noFill/>
                    </a:lnR>
                    <a:lnT>
                      <a:noFill/>
                    </a:lnT>
                    <a:lnB>
                      <a:noFill/>
                    </a:lnB>
                    <a:solidFill>
                      <a:srgbClr val="E6EAFF"/>
                    </a:solidFill>
                  </a:tcPr>
                </a:tc>
                <a:tc>
                  <a:txBody>
                    <a:bodyPr/>
                    <a:lstStyle/>
                    <a:p>
                      <a:pPr marL="0" indent="0">
                        <a:buFont typeface="Arial" panose="020B0604020202020204" pitchFamily="34" charset="0"/>
                        <a:buNone/>
                      </a:pPr>
                      <a:r>
                        <a:rPr lang="en-US" sz="1600" kern="1200" dirty="0">
                          <a:solidFill>
                            <a:schemeClr val="tx1"/>
                          </a:solidFill>
                          <a:effectLst/>
                          <a:latin typeface="+mn-lt"/>
                          <a:ea typeface="+mn-ea"/>
                          <a:cs typeface="+mn-cs"/>
                        </a:rPr>
                        <a:t>Proposed revision to working document towards a preliminary draft revision of Recommendation ITU-R M.1450-5 - Characteristics of broadband radio local area networks</a:t>
                      </a:r>
                    </a:p>
                    <a:p>
                      <a:pPr marL="285750" indent="-285750">
                        <a:buFont typeface="Arial" panose="020B0604020202020204" pitchFamily="34" charset="0"/>
                        <a:buChar char="•"/>
                      </a:pPr>
                      <a:r>
                        <a:rPr lang="en-US" sz="1600" kern="1200" dirty="0">
                          <a:solidFill>
                            <a:schemeClr val="tx1"/>
                          </a:solidFill>
                          <a:effectLst/>
                          <a:latin typeface="+mn-lt"/>
                          <a:ea typeface="+mn-ea"/>
                          <a:cs typeface="+mn-cs"/>
                        </a:rPr>
                        <a:t>Proposed “Typical RLAN characteristic and deployment (applied to population density) in 6 425-7 125 MHz to be used in compatibility studies with WAS/RLAN”</a:t>
                      </a:r>
                    </a:p>
                  </a:txBody>
                  <a:tcPr marL="12700" marR="12700" marT="12700" marB="12700">
                    <a:lnL>
                      <a:noFill/>
                    </a:lnL>
                    <a:lnR>
                      <a:noFill/>
                    </a:lnR>
                    <a:lnT>
                      <a:noFill/>
                    </a:lnT>
                    <a:lnB>
                      <a:noFill/>
                    </a:lnB>
                    <a:solidFill>
                      <a:srgbClr val="E6EAFF"/>
                    </a:solidFill>
                  </a:tcPr>
                </a:tc>
                <a:tc>
                  <a:txBody>
                    <a:bodyPr/>
                    <a:lstStyle/>
                    <a:p>
                      <a:r>
                        <a:rPr lang="en-US" sz="1800" b="0" i="0" kern="1200" dirty="0">
                          <a:solidFill>
                            <a:schemeClr val="tx1"/>
                          </a:solidFill>
                          <a:effectLst/>
                          <a:latin typeface="+mn-lt"/>
                          <a:ea typeface="+mn-ea"/>
                          <a:cs typeface="+mn-cs"/>
                        </a:rPr>
                        <a:t>France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383693138"/>
                  </a:ext>
                </a:extLst>
              </a:tr>
              <a:tr h="0">
                <a:tc>
                  <a:txBody>
                    <a:bodyPr/>
                    <a:lstStyle/>
                    <a:p>
                      <a:r>
                        <a:rPr lang="en-US" sz="1600" b="1" dirty="0">
                          <a:solidFill>
                            <a:srgbClr val="0000CC"/>
                          </a:solidFill>
                          <a:latin typeface="Arial" panose="020B0604020202020204" pitchFamily="34" charset="0"/>
                          <a:cs typeface="Arial" panose="020B0604020202020204" pitchFamily="34" charset="0"/>
                        </a:rPr>
                        <a:t>[</a:t>
                      </a:r>
                      <a:r>
                        <a:rPr lang="en-GB" sz="1600" b="1" u="none" strike="noStrike" dirty="0">
                          <a:solidFill>
                            <a:srgbClr val="0000CC"/>
                          </a:solidFill>
                          <a:effectLst/>
                          <a:latin typeface="Arial" panose="020B0604020202020204" pitchFamily="34" charset="0"/>
                          <a:ea typeface="SimSun" panose="02010600030101010101" pitchFamily="2" charset="-122"/>
                          <a:cs typeface="Arial" panose="020B0604020202020204" pitchFamily="34" charset="0"/>
                          <a:hlinkClick r:id="rId6">
                            <a:extLst>
                              <a:ext uri="{A12FA001-AC4F-418D-AE19-62706E023703}">
                                <ahyp:hlinkClr xmlns:ahyp="http://schemas.microsoft.com/office/drawing/2018/hyperlinkcolor" val="tx"/>
                              </a:ext>
                            </a:extLst>
                          </a:hlinkClick>
                        </a:rPr>
                        <a:t>679</a:t>
                      </a:r>
                      <a:r>
                        <a:rPr lang="en-US" sz="1600" b="1" dirty="0">
                          <a:solidFill>
                            <a:srgbClr val="0000CC"/>
                          </a:solidFill>
                          <a:latin typeface="Arial" panose="020B0604020202020204" pitchFamily="34" charset="0"/>
                          <a:cs typeface="Arial" panose="020B0604020202020204" pitchFamily="34" charset="0"/>
                        </a:rPr>
                        <a:t>]</a:t>
                      </a:r>
                    </a:p>
                  </a:txBody>
                  <a:tcPr marL="12700" marR="12700" marT="12700" marB="12700">
                    <a:lnL>
                      <a:noFill/>
                    </a:lnL>
                    <a:lnR>
                      <a:noFill/>
                    </a:lnR>
                    <a:lnT>
                      <a:noFill/>
                    </a:lnT>
                    <a:lnB>
                      <a:noFill/>
                    </a:lnB>
                    <a:solidFill>
                      <a:srgbClr val="E6EAFF"/>
                    </a:solidFill>
                  </a:tcPr>
                </a:tc>
                <a:tc>
                  <a:txBody>
                    <a:bodyPr/>
                    <a:lstStyle/>
                    <a:p>
                      <a:pPr marL="0" indent="0">
                        <a:buFont typeface="Arial" panose="020B0604020202020204" pitchFamily="34" charset="0"/>
                        <a:buNone/>
                      </a:pPr>
                      <a:r>
                        <a:rPr lang="en-US" sz="1600" kern="1200" dirty="0">
                          <a:solidFill>
                            <a:schemeClr val="tx1"/>
                          </a:solidFill>
                          <a:effectLst/>
                          <a:latin typeface="+mn-lt"/>
                          <a:ea typeface="+mn-ea"/>
                          <a:cs typeface="+mn-cs"/>
                        </a:rPr>
                        <a:t>Proposal on the modification of the working document towards a preliminary draft revision of Recommendation ITU-R M.1450-5 - Characteristics of broadband radio local area networks</a:t>
                      </a:r>
                    </a:p>
                    <a:p>
                      <a:pPr marL="285750" indent="-285750">
                        <a:buFont typeface="Arial" panose="020B0604020202020204" pitchFamily="34" charset="0"/>
                        <a:buChar char="•"/>
                      </a:pPr>
                      <a:r>
                        <a:rPr lang="en-US" sz="1600" kern="1200" dirty="0">
                          <a:solidFill>
                            <a:schemeClr val="tx1"/>
                          </a:solidFill>
                          <a:effectLst/>
                          <a:latin typeface="+mn-lt"/>
                          <a:ea typeface="+mn-ea"/>
                          <a:cs typeface="+mn-cs"/>
                        </a:rPr>
                        <a:t>Added applications to Section 1 Introduction and mobile use cases to Section 2 Mobility </a:t>
                      </a:r>
                    </a:p>
                    <a:p>
                      <a:pPr marL="285750" indent="-285750">
                        <a:buFont typeface="Arial" panose="020B0604020202020204" pitchFamily="34" charset="0"/>
                        <a:buChar char="•"/>
                      </a:pPr>
                      <a:endParaRPr lang="en-US" sz="1600" kern="1200" dirty="0">
                        <a:solidFill>
                          <a:schemeClr val="tx1"/>
                        </a:solidFill>
                        <a:effectLst/>
                        <a:latin typeface="+mn-lt"/>
                        <a:ea typeface="+mn-ea"/>
                        <a:cs typeface="+mn-cs"/>
                      </a:endParaRPr>
                    </a:p>
                  </a:txBody>
                  <a:tcPr marL="12700" marR="12700" marT="12700" marB="12700">
                    <a:lnL>
                      <a:noFill/>
                    </a:lnL>
                    <a:lnR>
                      <a:noFill/>
                    </a:lnR>
                    <a:lnT>
                      <a:noFill/>
                    </a:lnT>
                    <a:lnB>
                      <a:noFill/>
                    </a:lnB>
                    <a:solidFill>
                      <a:srgbClr val="E6EAFF"/>
                    </a:solidFill>
                  </a:tcPr>
                </a:tc>
                <a:tc>
                  <a:txBody>
                    <a:bodyPr/>
                    <a:lstStyle/>
                    <a:p>
                      <a:r>
                        <a:rPr lang="en-US" sz="1800" b="0" i="0" kern="1200" dirty="0">
                          <a:solidFill>
                            <a:schemeClr val="tx1"/>
                          </a:solidFill>
                          <a:effectLst/>
                          <a:latin typeface="+mn-lt"/>
                          <a:ea typeface="+mn-ea"/>
                          <a:cs typeface="+mn-cs"/>
                        </a:rPr>
                        <a:t>China (People's Republic of)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2036491610"/>
                  </a:ext>
                </a:extLst>
              </a:tr>
            </a:tbl>
          </a:graphicData>
        </a:graphic>
      </p:graphicFrame>
    </p:spTree>
    <p:extLst>
      <p:ext uri="{BB962C8B-B14F-4D97-AF65-F5344CB8AC3E}">
        <p14:creationId xmlns:p14="http://schemas.microsoft.com/office/powerpoint/2010/main" val="94444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 Summary Results 1/3</a:t>
            </a:r>
          </a:p>
        </p:txBody>
      </p:sp>
      <p:sp>
        <p:nvSpPr>
          <p:cNvPr id="6147" name="Content Placeholder 2"/>
          <p:cNvSpPr>
            <a:spLocks noGrp="1"/>
          </p:cNvSpPr>
          <p:nvPr>
            <p:ph idx="1"/>
          </p:nvPr>
        </p:nvSpPr>
        <p:spPr>
          <a:xfrm>
            <a:off x="965200" y="1371600"/>
            <a:ext cx="10361084" cy="4570414"/>
          </a:xfrm>
        </p:spPr>
        <p:txBody>
          <a:bodyPr wrap="square" anchor="t">
            <a:normAutofit/>
          </a:bodyPr>
          <a:lstStyle/>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GB" b="1" dirty="0">
                <a:effectLst/>
                <a:latin typeface="Times New Roman" panose="02020603050405020304" pitchFamily="18" charset="0"/>
                <a:ea typeface="SimSun" panose="02010600030101010101" pitchFamily="2" charset="-122"/>
              </a:rPr>
              <a:t>M.1801: </a:t>
            </a:r>
            <a:r>
              <a:rPr lang="en-GB" b="0" dirty="0">
                <a:effectLst/>
                <a:latin typeface="Times New Roman" panose="02020603050405020304" pitchFamily="18" charset="0"/>
                <a:ea typeface="SimSun" panose="02010600030101010101" pitchFamily="2" charset="-122"/>
              </a:rPr>
              <a:t>Since there were no contributions on the revision of Rec. ITU-R M.1801</a:t>
            </a: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b="0" u="none" strike="noStrike" dirty="0">
                <a:solidFill>
                  <a:srgbClr val="0000CC"/>
                </a:solidFill>
                <a:effectLst/>
                <a:latin typeface="Times New Roman" panose="02020603050405020304" pitchFamily="18" charset="0"/>
                <a:ea typeface="SimSun" panose="02010600030101010101" pitchFamily="2" charset="-122"/>
                <a:hlinkClick r:id="rId2">
                  <a:extLst>
                    <a:ext uri="{A12FA001-AC4F-418D-AE19-62706E023703}">
                      <ahyp:hlinkClr xmlns:ahyp="http://schemas.microsoft.com/office/drawing/2018/hyperlinkcolor" val="tx"/>
                    </a:ext>
                  </a:extLst>
                </a:hlinkClick>
              </a:rPr>
              <a:t>Doc. 5A/597</a:t>
            </a:r>
            <a:r>
              <a:rPr lang="en-GB" b="0" u="none" strike="noStrike" dirty="0">
                <a:solidFill>
                  <a:srgbClr val="0000CC"/>
                </a:solidFill>
                <a:effectLst/>
                <a:latin typeface="Times New Roman" panose="02020603050405020304" pitchFamily="18" charset="0"/>
                <a:ea typeface="SimSun" panose="02010600030101010101" pitchFamily="2" charset="-122"/>
              </a:rPr>
              <a:t> </a:t>
            </a:r>
            <a:r>
              <a:rPr lang="en-GB" b="0" u="none" strike="noStrike" dirty="0">
                <a:solidFill>
                  <a:srgbClr val="0000CC"/>
                </a:solidFill>
                <a:effectLst/>
                <a:latin typeface="Times New Roman" panose="02020603050405020304" pitchFamily="18" charset="0"/>
                <a:ea typeface="SimSun" panose="02010600030101010101" pitchFamily="2" charset="-122"/>
                <a:hlinkClick r:id="rId3">
                  <a:extLst>
                    <a:ext uri="{A12FA001-AC4F-418D-AE19-62706E023703}">
                      <ahyp:hlinkClr xmlns:ahyp="http://schemas.microsoft.com/office/drawing/2018/hyperlinkcolor" val="tx"/>
                    </a:ext>
                  </a:extLst>
                </a:hlinkClick>
              </a:rPr>
              <a:t>Annex 16</a:t>
            </a:r>
            <a:r>
              <a:rPr lang="en-GB" b="0" dirty="0">
                <a:solidFill>
                  <a:srgbClr val="0000CC"/>
                </a:solidFill>
                <a:effectLst/>
                <a:latin typeface="Times New Roman" panose="02020603050405020304" pitchFamily="18" charset="0"/>
                <a:ea typeface="SimSun" panose="02010600030101010101" pitchFamily="2" charset="-122"/>
              </a:rPr>
              <a:t> </a:t>
            </a:r>
            <a:r>
              <a:rPr lang="en-GB" b="0" dirty="0">
                <a:effectLst/>
                <a:latin typeface="Times New Roman" panose="02020603050405020304" pitchFamily="18" charset="0"/>
                <a:ea typeface="SimSun" panose="02010600030101010101" pitchFamily="2" charset="-122"/>
              </a:rPr>
              <a:t>is carried forward to the next meeting by reference.</a:t>
            </a:r>
          </a:p>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GB" b="1" dirty="0">
                <a:effectLst/>
                <a:latin typeface="Times New Roman" panose="02020603050405020304" pitchFamily="18" charset="0"/>
                <a:ea typeface="SimSun" panose="02010600030101010101" pitchFamily="2" charset="-122"/>
              </a:rPr>
              <a:t>Rep. ITU-R M.[BB-WAS-FREQ]: </a:t>
            </a:r>
            <a:r>
              <a:rPr lang="en-GB" dirty="0">
                <a:effectLst/>
                <a:latin typeface="Times New Roman" panose="02020603050405020304" pitchFamily="18" charset="0"/>
                <a:ea typeface="SimSun" panose="02010600030101010101" pitchFamily="2" charset="-122"/>
              </a:rPr>
              <a:t>There is no consensus on the progression of Rep. ITU-R M.[BB-WAS-FREQ]</a:t>
            </a: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dirty="0">
                <a:latin typeface="Times New Roman" panose="02020603050405020304" pitchFamily="18" charset="0"/>
                <a:ea typeface="SimSun" panose="02010600030101010101" pitchFamily="2" charset="-122"/>
              </a:rPr>
              <a:t>S</a:t>
            </a:r>
            <a:r>
              <a:rPr lang="en-GB" dirty="0">
                <a:effectLst/>
                <a:latin typeface="Times New Roman" panose="02020603050405020304" pitchFamily="18" charset="0"/>
                <a:ea typeface="SimSun" panose="02010600030101010101" pitchFamily="2" charset="-122"/>
              </a:rPr>
              <a:t>ome members expressed the view that frequencies of operation of the BWA standards should not be included either in Rec. ITU-R M.1801 or in a separate ITU-R Report (currently Rec. ITU-R M.1801 does not include information on frequencies of operation, except by reference to the standards).  </a:t>
            </a: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dirty="0">
                <a:effectLst/>
                <a:latin typeface="Times New Roman" panose="02020603050405020304" pitchFamily="18" charset="0"/>
                <a:ea typeface="SimSun" panose="02010600030101010101" pitchFamily="2" charset="-122"/>
              </a:rPr>
              <a:t>The input documents are carried forward to future meetings by reference for further discussion. </a:t>
            </a:r>
            <a:r>
              <a:rPr lang="en-GB" u="none" strike="noStrike" dirty="0">
                <a:solidFill>
                  <a:srgbClr val="0000CC"/>
                </a:solidFill>
                <a:effectLst/>
                <a:latin typeface="Times New Roman" panose="02020603050405020304" pitchFamily="18" charset="0"/>
                <a:ea typeface="SimSun" panose="02010600030101010101" pitchFamily="2" charset="-122"/>
                <a:hlinkClick r:id="rId2">
                  <a:extLst>
                    <a:ext uri="{A12FA001-AC4F-418D-AE19-62706E023703}">
                      <ahyp:hlinkClr xmlns:ahyp="http://schemas.microsoft.com/office/drawing/2018/hyperlinkcolor" val="tx"/>
                    </a:ext>
                  </a:extLst>
                </a:hlinkClick>
              </a:rPr>
              <a:t>597</a:t>
            </a:r>
            <a:r>
              <a:rPr lang="en-GB" u="none" strike="noStrike" dirty="0">
                <a:solidFill>
                  <a:srgbClr val="0000CC"/>
                </a:solidFill>
                <a:effectLst/>
                <a:latin typeface="Times New Roman" panose="02020603050405020304" pitchFamily="18" charset="0"/>
                <a:ea typeface="SimSun" panose="02010600030101010101" pitchFamily="2" charset="-122"/>
              </a:rPr>
              <a:t> </a:t>
            </a:r>
            <a:r>
              <a:rPr lang="en-GB" u="none" strike="noStrike" dirty="0">
                <a:solidFill>
                  <a:srgbClr val="0000CC"/>
                </a:solidFill>
                <a:effectLst/>
                <a:latin typeface="Times New Roman" panose="02020603050405020304" pitchFamily="18" charset="0"/>
                <a:ea typeface="SimSun" panose="02010600030101010101" pitchFamily="2" charset="-122"/>
                <a:hlinkClick r:id="rId4">
                  <a:extLst>
                    <a:ext uri="{A12FA001-AC4F-418D-AE19-62706E023703}">
                      <ahyp:hlinkClr xmlns:ahyp="http://schemas.microsoft.com/office/drawing/2018/hyperlinkcolor" val="tx"/>
                    </a:ext>
                  </a:extLst>
                </a:hlinkClick>
              </a:rPr>
              <a:t>Annex 17</a:t>
            </a:r>
            <a:r>
              <a:rPr lang="en-GB" u="none" strike="noStrike" dirty="0">
                <a:solidFill>
                  <a:srgbClr val="0000CC"/>
                </a:solidFill>
                <a:effectLst/>
                <a:latin typeface="Times New Roman" panose="02020603050405020304" pitchFamily="18" charset="0"/>
                <a:ea typeface="SimSun" panose="02010600030101010101" pitchFamily="2" charset="-122"/>
              </a:rPr>
              <a:t> </a:t>
            </a:r>
            <a:r>
              <a:rPr lang="en-GB" u="none" strike="noStrike" dirty="0">
                <a:solidFill>
                  <a:srgbClr val="000000"/>
                </a:solidFill>
                <a:effectLst/>
                <a:latin typeface="Times New Roman" panose="02020603050405020304" pitchFamily="18" charset="0"/>
                <a:ea typeface="SimSun" panose="02010600030101010101" pitchFamily="2" charset="-122"/>
              </a:rPr>
              <a:t>(WP 5A), </a:t>
            </a:r>
            <a:r>
              <a:rPr lang="en-GB" u="none" strike="noStrike" dirty="0">
                <a:solidFill>
                  <a:srgbClr val="0000CC"/>
                </a:solidFill>
                <a:effectLst/>
                <a:latin typeface="Times New Roman" panose="02020603050405020304" pitchFamily="18" charset="0"/>
                <a:ea typeface="SimSun" panose="02010600030101010101" pitchFamily="2" charset="-122"/>
                <a:hlinkClick r:id="rId5">
                  <a:extLst>
                    <a:ext uri="{A12FA001-AC4F-418D-AE19-62706E023703}">
                      <ahyp:hlinkClr xmlns:ahyp="http://schemas.microsoft.com/office/drawing/2018/hyperlinkcolor" val="tx"/>
                    </a:ext>
                  </a:extLst>
                </a:hlinkClick>
              </a:rPr>
              <a:t>654</a:t>
            </a:r>
            <a:r>
              <a:rPr lang="en-GB" dirty="0">
                <a:effectLst/>
                <a:latin typeface="Times New Roman" panose="02020603050405020304" pitchFamily="18" charset="0"/>
                <a:ea typeface="SimSun" panose="02010600030101010101" pitchFamily="2" charset="-122"/>
              </a:rPr>
              <a:t> (Canada), </a:t>
            </a:r>
            <a:r>
              <a:rPr lang="en-GB" u="none" strike="noStrike" dirty="0">
                <a:solidFill>
                  <a:srgbClr val="0000CC"/>
                </a:solidFill>
                <a:effectLst/>
                <a:latin typeface="Times New Roman" panose="02020603050405020304" pitchFamily="18" charset="0"/>
                <a:ea typeface="SimSun" panose="02010600030101010101" pitchFamily="2" charset="-122"/>
                <a:hlinkClick r:id="rId6">
                  <a:extLst>
                    <a:ext uri="{A12FA001-AC4F-418D-AE19-62706E023703}">
                      <ahyp:hlinkClr xmlns:ahyp="http://schemas.microsoft.com/office/drawing/2018/hyperlinkcolor" val="tx"/>
                    </a:ext>
                  </a:extLst>
                </a:hlinkClick>
              </a:rPr>
              <a:t>675</a:t>
            </a:r>
            <a:r>
              <a:rPr lang="en-GB" dirty="0">
                <a:effectLst/>
                <a:latin typeface="Times New Roman" panose="02020603050405020304" pitchFamily="18" charset="0"/>
                <a:ea typeface="SimSun" panose="02010600030101010101" pitchFamily="2" charset="-122"/>
              </a:rPr>
              <a:t> (IEEE)</a:t>
            </a: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15</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Dec 2022</a:t>
            </a:r>
          </a:p>
        </p:txBody>
      </p:sp>
    </p:spTree>
    <p:extLst>
      <p:ext uri="{BB962C8B-B14F-4D97-AF65-F5344CB8AC3E}">
        <p14:creationId xmlns:p14="http://schemas.microsoft.com/office/powerpoint/2010/main" val="3991725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 Summary Results 2/3</a:t>
            </a:r>
          </a:p>
        </p:txBody>
      </p:sp>
      <p:sp>
        <p:nvSpPr>
          <p:cNvPr id="6147" name="Content Placeholder 2"/>
          <p:cNvSpPr>
            <a:spLocks noGrp="1"/>
          </p:cNvSpPr>
          <p:nvPr>
            <p:ph idx="1"/>
          </p:nvPr>
        </p:nvSpPr>
        <p:spPr>
          <a:xfrm>
            <a:off x="965200" y="1371600"/>
            <a:ext cx="10361084" cy="4570414"/>
          </a:xfrm>
        </p:spPr>
        <p:txBody>
          <a:bodyPr wrap="square" anchor="t">
            <a:normAutofit fontScale="92500" lnSpcReduction="20000"/>
          </a:bodyPr>
          <a:lstStyle/>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GB" sz="1800" b="1" dirty="0">
                <a:effectLst/>
                <a:latin typeface="Times New Roman" panose="02020603050405020304" pitchFamily="18" charset="0"/>
                <a:ea typeface="SimSun" panose="02010600030101010101" pitchFamily="2" charset="-122"/>
              </a:rPr>
              <a:t>M.1450: </a:t>
            </a:r>
            <a:r>
              <a:rPr lang="en-GB" sz="1800" dirty="0">
                <a:effectLst/>
                <a:latin typeface="Times New Roman" panose="02020603050405020304" pitchFamily="18" charset="0"/>
                <a:ea typeface="SimSun" panose="02010600030101010101" pitchFamily="2" charset="-122"/>
              </a:rPr>
              <a:t>On the proposed revision of Rec. ITU-R M.1450-5, some members expressed the need to conduct sharing and compatibility studies before the Recommendation can be revised, while other members indicated that the frequency bands where the recommended standards can operate are already allocated to the mobile service and sharing studies are not needed before adding new standards to a standards document. </a:t>
            </a: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sz="1800" dirty="0">
                <a:effectLst/>
                <a:latin typeface="Times New Roman" panose="02020603050405020304" pitchFamily="18" charset="0"/>
                <a:ea typeface="SimSun" panose="02010600030101010101" pitchFamily="2" charset="-122"/>
              </a:rPr>
              <a:t>Where administrations or other working parties are interested in studying the compatibility between RLANs based on new standards and other uses, one option would be to include sharing parameters and scenarios in a revision of Report ITU-R M.2116 – “Characteristics of broadband wireless access systems operating in the land mobile service for use in sharing studies” (cf. Annex </a:t>
            </a:r>
            <a:r>
              <a:rPr lang="en-GB" sz="1800" dirty="0">
                <a:effectLst/>
                <a:highlight>
                  <a:srgbClr val="FFFF00"/>
                </a:highlight>
                <a:latin typeface="Times New Roman" panose="02020603050405020304" pitchFamily="18" charset="0"/>
                <a:ea typeface="SimSun" panose="02010600030101010101" pitchFamily="2" charset="-122"/>
              </a:rPr>
              <a:t>XX</a:t>
            </a:r>
            <a:r>
              <a:rPr lang="en-GB" sz="1800" dirty="0">
                <a:effectLst/>
                <a:latin typeface="Times New Roman" panose="02020603050405020304" pitchFamily="18" charset="0"/>
                <a:ea typeface="SimSun" panose="02010600030101010101" pitchFamily="2" charset="-122"/>
              </a:rPr>
              <a:t> to Doc. 5A/</a:t>
            </a:r>
            <a:r>
              <a:rPr lang="en-GB" sz="1800" dirty="0" err="1">
                <a:effectLst/>
                <a:highlight>
                  <a:srgbClr val="FFFF00"/>
                </a:highlight>
                <a:latin typeface="Times New Roman" panose="02020603050405020304" pitchFamily="18" charset="0"/>
                <a:ea typeface="SimSun" panose="02010600030101010101" pitchFamily="2" charset="-122"/>
              </a:rPr>
              <a:t>xyz</a:t>
            </a:r>
            <a:r>
              <a:rPr lang="en-GB" sz="1800" dirty="0">
                <a:effectLst/>
                <a:latin typeface="Times New Roman" panose="02020603050405020304" pitchFamily="18" charset="0"/>
                <a:ea typeface="SimSun" panose="02010600030101010101" pitchFamily="2" charset="-122"/>
              </a:rPr>
              <a:t> [ex-</a:t>
            </a:r>
            <a:r>
              <a:rPr lang="en-GB" sz="1800" u="none" strike="noStrike" dirty="0">
                <a:solidFill>
                  <a:srgbClr val="0000CC"/>
                </a:solidFill>
                <a:effectLst/>
                <a:latin typeface="Times New Roman" panose="02020603050405020304" pitchFamily="18" charset="0"/>
                <a:ea typeface="SimSun" panose="02010600030101010101" pitchFamily="2" charset="-122"/>
                <a:hlinkClick r:id="rId2">
                  <a:extLst>
                    <a:ext uri="{A12FA001-AC4F-418D-AE19-62706E023703}">
                      <ahyp:hlinkClr xmlns:ahyp="http://schemas.microsoft.com/office/drawing/2018/hyperlinkcolor" val="tx"/>
                    </a:ext>
                  </a:extLst>
                </a:hlinkClick>
              </a:rPr>
              <a:t>Doc. 5A/TEMP/266</a:t>
            </a:r>
            <a:r>
              <a:rPr lang="en-GB" sz="1800" dirty="0">
                <a:effectLst/>
                <a:latin typeface="Times New Roman" panose="02020603050405020304" pitchFamily="18" charset="0"/>
                <a:ea typeface="SimSun" panose="02010600030101010101" pitchFamily="2" charset="-122"/>
              </a:rPr>
              <a:t>]).</a:t>
            </a:r>
            <a:r>
              <a:rPr lang="en-GB" sz="1800" u="none" strike="noStrike" dirty="0">
                <a:solidFill>
                  <a:srgbClr val="000000"/>
                </a:solidFill>
                <a:effectLst/>
                <a:latin typeface="Times New Roman" panose="02020603050405020304" pitchFamily="18" charset="0"/>
                <a:ea typeface="SimSun" panose="02010600030101010101" pitchFamily="2" charset="-122"/>
              </a:rPr>
              <a:t>  Members are invited to contribute to that respect.</a:t>
            </a: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sz="1800" dirty="0">
                <a:effectLst/>
                <a:latin typeface="Times New Roman" panose="02020603050405020304" pitchFamily="18" charset="0"/>
                <a:ea typeface="SimSun" panose="02010600030101010101" pitchFamily="2" charset="-122"/>
              </a:rPr>
              <a:t>The SWG created a drafting group, chaired by Ms. Patricia Paoletta (USA), to develop further the working document towards a preliminary draft revision of Rec. ITU-R M.1450-5 by including the specific proposals in the input contributions. </a:t>
            </a: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sz="1800" dirty="0">
                <a:solidFill>
                  <a:srgbClr val="000000"/>
                </a:solidFill>
                <a:effectLst/>
                <a:latin typeface="Times New Roman" panose="02020603050405020304" pitchFamily="18" charset="0"/>
                <a:ea typeface="SimSun" panose="02010600030101010101" pitchFamily="2" charset="-122"/>
              </a:rPr>
              <a:t>The p</a:t>
            </a:r>
            <a:r>
              <a:rPr lang="en-GB" sz="1800" dirty="0">
                <a:effectLst/>
                <a:latin typeface="Times New Roman" panose="02020603050405020304" pitchFamily="18" charset="0"/>
                <a:ea typeface="SimSun" panose="02010600030101010101" pitchFamily="2" charset="-122"/>
              </a:rPr>
              <a:t>roposed revisions were included in the working document to reflect the new mandatory format for Recommendations, which will necessitate updating of references to the existing Tables and any retained Notes.  </a:t>
            </a:r>
          </a:p>
          <a:p>
            <a:pPr marL="1257300" lvl="3" hangingPunct="0">
              <a:spcBef>
                <a:spcPts val="600"/>
              </a:spcBef>
              <a:spcAft>
                <a:spcPts val="600"/>
              </a:spcAft>
              <a:buFont typeface="Arial" panose="020B0604020202020204" pitchFamily="34" charset="0"/>
              <a:buChar char="•"/>
              <a:tabLst>
                <a:tab pos="720090" algn="l"/>
                <a:tab pos="1188085" algn="l"/>
                <a:tab pos="1440180" algn="l"/>
              </a:tabLst>
            </a:pPr>
            <a:r>
              <a:rPr lang="en-GB" sz="1700" dirty="0">
                <a:effectLst/>
                <a:latin typeface="Times New Roman" panose="02020603050405020304" pitchFamily="18" charset="0"/>
                <a:ea typeface="SimSun" panose="02010600030101010101" pitchFamily="2" charset="-122"/>
              </a:rPr>
              <a:t>Some streamlining of the different options for revising ITU-R M.1450’s recommends was achieved. </a:t>
            </a:r>
          </a:p>
          <a:p>
            <a:pPr marL="1257300" lvl="3" hangingPunct="0">
              <a:spcBef>
                <a:spcPts val="600"/>
              </a:spcBef>
              <a:spcAft>
                <a:spcPts val="600"/>
              </a:spcAft>
              <a:buFont typeface="Arial" panose="020B0604020202020204" pitchFamily="34" charset="0"/>
              <a:buChar char="•"/>
              <a:tabLst>
                <a:tab pos="720090" algn="l"/>
                <a:tab pos="1188085" algn="l"/>
                <a:tab pos="1440180" algn="l"/>
              </a:tabLst>
            </a:pPr>
            <a:r>
              <a:rPr lang="en-GB" sz="1700" dirty="0">
                <a:effectLst/>
                <a:latin typeface="Times New Roman" panose="02020603050405020304" pitchFamily="18" charset="0"/>
                <a:ea typeface="SimSun" panose="02010600030101010101" pitchFamily="2" charset="-122"/>
              </a:rPr>
              <a:t>However, there is no consensus on the need to conduct sharing and compatibility standards before the Recommendation can be revised</a:t>
            </a:r>
            <a:r>
              <a:rPr lang="en-GB" dirty="0">
                <a:effectLst/>
                <a:latin typeface="Times New Roman" panose="02020603050405020304" pitchFamily="18" charset="0"/>
                <a:ea typeface="SimSun" panose="02010600030101010101" pitchFamily="2" charset="-122"/>
              </a:rPr>
              <a:t>.</a:t>
            </a:r>
            <a:endParaRPr lang="en-US" dirty="0">
              <a:effectLst/>
              <a:latin typeface="Times New Roman" panose="02020603050405020304" pitchFamily="18" charset="0"/>
              <a:ea typeface="SimSun" panose="02010600030101010101" pitchFamily="2" charset="-122"/>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16</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Dec 2022</a:t>
            </a:r>
          </a:p>
        </p:txBody>
      </p:sp>
    </p:spTree>
    <p:extLst>
      <p:ext uri="{BB962C8B-B14F-4D97-AF65-F5344CB8AC3E}">
        <p14:creationId xmlns:p14="http://schemas.microsoft.com/office/powerpoint/2010/main" val="826464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 Summary Results 2/2</a:t>
            </a:r>
          </a:p>
        </p:txBody>
      </p:sp>
      <p:sp>
        <p:nvSpPr>
          <p:cNvPr id="6147" name="Content Placeholder 2"/>
          <p:cNvSpPr>
            <a:spLocks noGrp="1"/>
          </p:cNvSpPr>
          <p:nvPr>
            <p:ph idx="1"/>
          </p:nvPr>
        </p:nvSpPr>
        <p:spPr>
          <a:xfrm>
            <a:off x="965200" y="1371600"/>
            <a:ext cx="10361084" cy="4570414"/>
          </a:xfrm>
        </p:spPr>
        <p:txBody>
          <a:bodyPr wrap="square" anchor="t">
            <a:normAutofit lnSpcReduction="10000"/>
          </a:bodyPr>
          <a:lstStyle/>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GB" sz="1800" dirty="0">
                <a:effectLst/>
                <a:latin typeface="Times New Roman" panose="02020603050405020304" pitchFamily="18" charset="0"/>
                <a:ea typeface="SimSun" panose="02010600030101010101" pitchFamily="2" charset="-122"/>
              </a:rPr>
              <a:t>Some participants were of the opinion that such updates should be included in a revision upon receipt, because</a:t>
            </a:r>
            <a:r>
              <a:rPr lang="en-GB" sz="1800" i="1" dirty="0">
                <a:effectLst/>
                <a:latin typeface="Times New Roman" panose="02020603050405020304" pitchFamily="18" charset="0"/>
                <a:ea typeface="SimSun" panose="02010600030101010101" pitchFamily="2" charset="-122"/>
              </a:rPr>
              <a:t> </a:t>
            </a:r>
            <a:r>
              <a:rPr lang="en-GB" sz="1800" dirty="0">
                <a:effectLst/>
                <a:latin typeface="Times New Roman" panose="02020603050405020304" pitchFamily="18" charset="0"/>
                <a:ea typeface="SimSun" panose="02010600030101010101" pitchFamily="2" charset="-122"/>
              </a:rPr>
              <a:t>reference to </a:t>
            </a:r>
            <a:r>
              <a:rPr lang="en-GB" sz="1800" b="1" dirty="0">
                <a:effectLst/>
                <a:latin typeface="Times New Roman" panose="02020603050405020304" pitchFamily="18" charset="0"/>
                <a:ea typeface="SimSun" panose="02010600030101010101" pitchFamily="2" charset="-122"/>
              </a:rPr>
              <a:t>frequency bands integral to standards</a:t>
            </a:r>
            <a:r>
              <a:rPr lang="en-GB" sz="1800" dirty="0">
                <a:effectLst/>
                <a:latin typeface="Times New Roman" panose="02020603050405020304" pitchFamily="18" charset="0"/>
                <a:ea typeface="SimSun" panose="02010600030101010101" pitchFamily="2" charset="-122"/>
              </a:rPr>
              <a:t> does not confer any regulatory status in a standards document.</a:t>
            </a:r>
            <a:endParaRPr lang="en-US" sz="1800" dirty="0">
              <a:effectLst/>
              <a:latin typeface="Times New Roman" panose="02020603050405020304" pitchFamily="18" charset="0"/>
              <a:ea typeface="SimSun" panose="02010600030101010101" pitchFamily="2" charset="-122"/>
            </a:endParaRPr>
          </a:p>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US" sz="1800" dirty="0">
                <a:effectLst/>
                <a:latin typeface="Times New Roman" panose="02020603050405020304" pitchFamily="18" charset="0"/>
                <a:ea typeface="SimSun" panose="02010600030101010101" pitchFamily="2" charset="-122"/>
              </a:rPr>
              <a:t>Such commenters stated during the DG that if such new technical standard will be recommended for use in a </a:t>
            </a:r>
            <a:r>
              <a:rPr lang="en-US" sz="1800" b="1" dirty="0">
                <a:effectLst/>
                <a:latin typeface="Times New Roman" panose="02020603050405020304" pitchFamily="18" charset="0"/>
                <a:ea typeface="SimSun" panose="02010600030101010101" pitchFamily="2" charset="-122"/>
              </a:rPr>
              <a:t>new frequency band before ITU-R studies has been conducted</a:t>
            </a:r>
            <a:r>
              <a:rPr lang="en-US" sz="1800" dirty="0">
                <a:effectLst/>
                <a:latin typeface="Times New Roman" panose="02020603050405020304" pitchFamily="18" charset="0"/>
                <a:ea typeface="SimSun" panose="02010600030101010101" pitchFamily="2" charset="-122"/>
              </a:rPr>
              <a:t>, that the usage condition must be strictly limited in the recommends.</a:t>
            </a:r>
          </a:p>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US" sz="1800" dirty="0">
                <a:effectLst/>
                <a:latin typeface="Times New Roman" panose="02020603050405020304" pitchFamily="18" charset="0"/>
                <a:ea typeface="SimSun" panose="02010600030101010101" pitchFamily="2" charset="-122"/>
              </a:rPr>
              <a:t>Others noted that </a:t>
            </a:r>
            <a:r>
              <a:rPr lang="en-US" sz="1800" b="1" dirty="0">
                <a:effectLst/>
                <a:latin typeface="Times New Roman" panose="02020603050405020304" pitchFamily="18" charset="0"/>
                <a:ea typeface="SimSun" panose="02010600030101010101" pitchFamily="2" charset="-122"/>
              </a:rPr>
              <a:t>administrations have the right to implement RLANs in the frequency bands allocated to mobile services in the Radio Regulations, and were concerned that limiting RLANs usage, as proposed in some options for revising the recommends, would impose limitations on that right</a:t>
            </a:r>
            <a:r>
              <a:rPr lang="en-US" sz="1800" dirty="0">
                <a:effectLst/>
                <a:latin typeface="Times New Roman" panose="02020603050405020304" pitchFamily="18" charset="0"/>
                <a:ea typeface="SimSun" panose="02010600030101010101" pitchFamily="2" charset="-122"/>
              </a:rPr>
              <a:t>. </a:t>
            </a:r>
            <a:endParaRPr lang="en-GB" sz="1800" dirty="0">
              <a:effectLst/>
              <a:latin typeface="Times New Roman" panose="02020603050405020304" pitchFamily="18" charset="0"/>
              <a:ea typeface="SimSun" panose="02010600030101010101" pitchFamily="2" charset="-122"/>
            </a:endParaRPr>
          </a:p>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GB" sz="1800" dirty="0">
                <a:effectLst/>
                <a:latin typeface="Times New Roman" panose="02020603050405020304" pitchFamily="18" charset="0"/>
                <a:ea typeface="SimSun" panose="02010600030101010101" pitchFamily="2" charset="-122"/>
              </a:rPr>
              <a:t>Annex to the WP 5A Chairman’s Report of the 28</a:t>
            </a:r>
            <a:r>
              <a:rPr lang="en-GB" sz="1800" baseline="30000" dirty="0">
                <a:effectLst/>
                <a:latin typeface="Times New Roman" panose="02020603050405020304" pitchFamily="18" charset="0"/>
                <a:ea typeface="SimSun" panose="02010600030101010101" pitchFamily="2" charset="-122"/>
              </a:rPr>
              <a:t>th</a:t>
            </a:r>
            <a:r>
              <a:rPr lang="en-GB" sz="1800" dirty="0">
                <a:effectLst/>
                <a:latin typeface="Times New Roman" panose="02020603050405020304" pitchFamily="18" charset="0"/>
                <a:ea typeface="SimSun" panose="02010600030101010101" pitchFamily="2" charset="-122"/>
              </a:rPr>
              <a:t> meeting: </a:t>
            </a:r>
            <a:r>
              <a:rPr lang="en-GB" sz="1800" u="none" strike="noStrike" dirty="0">
                <a:solidFill>
                  <a:srgbClr val="0000CC"/>
                </a:solidFill>
                <a:effectLst/>
                <a:latin typeface="Times New Roman" panose="02020603050405020304" pitchFamily="18" charset="0"/>
                <a:ea typeface="SimSun" panose="02010600030101010101" pitchFamily="2" charset="-122"/>
                <a:hlinkClick r:id="rId2">
                  <a:extLst>
                    <a:ext uri="{A12FA001-AC4F-418D-AE19-62706E023703}">
                      <ahyp:hlinkClr xmlns:ahyp="http://schemas.microsoft.com/office/drawing/2018/hyperlinkcolor" val="tx"/>
                    </a:ext>
                  </a:extLst>
                </a:hlinkClick>
              </a:rPr>
              <a:t>Doc. 5A/TEMP/256</a:t>
            </a:r>
            <a:endParaRPr lang="en-GB" sz="1800" dirty="0">
              <a:solidFill>
                <a:srgbClr val="0000CC"/>
              </a:solidFill>
              <a:effectLst/>
              <a:latin typeface="Times New Roman" panose="02020603050405020304" pitchFamily="18" charset="0"/>
              <a:ea typeface="SimSun" panose="02010600030101010101" pitchFamily="2" charset="-122"/>
            </a:endParaRP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sz="1600" dirty="0">
                <a:effectLst/>
                <a:latin typeface="Arial" panose="020B0604020202020204" pitchFamily="34" charset="0"/>
                <a:ea typeface="SimSun" panose="02010600030101010101" pitchFamily="2" charset="-122"/>
                <a:cs typeface="Arial" panose="020B0604020202020204" pitchFamily="34" charset="0"/>
              </a:rPr>
              <a:t>The final compilation document has an embedded companion document that shows the current in force </a:t>
            </a:r>
            <a:r>
              <a:rPr lang="en-GB" sz="1600" i="1" dirty="0">
                <a:effectLst/>
                <a:latin typeface="Arial" panose="020B0604020202020204" pitchFamily="34" charset="0"/>
                <a:ea typeface="SimSun" panose="02010600030101010101" pitchFamily="2" charset="-122"/>
                <a:cs typeface="Arial" panose="020B0604020202020204" pitchFamily="34" charset="0"/>
              </a:rPr>
              <a:t>recommends </a:t>
            </a:r>
            <a:r>
              <a:rPr lang="en-GB" sz="1600" dirty="0">
                <a:effectLst/>
                <a:latin typeface="Arial" panose="020B0604020202020204" pitchFamily="34" charset="0"/>
                <a:ea typeface="SimSun" panose="02010600030101010101" pitchFamily="2" charset="-122"/>
                <a:cs typeface="Arial" panose="020B0604020202020204" pitchFamily="34" charset="0"/>
              </a:rPr>
              <a:t>from Recommendation ITU-R M.1450-5 (2014), as well as the four options for the preliminary draft Revision’s </a:t>
            </a:r>
            <a:r>
              <a:rPr lang="en-GB" sz="1600" i="1" dirty="0">
                <a:effectLst/>
                <a:latin typeface="Arial" panose="020B0604020202020204" pitchFamily="34" charset="0"/>
                <a:ea typeface="SimSun" panose="02010600030101010101" pitchFamily="2" charset="-122"/>
                <a:cs typeface="Arial" panose="020B0604020202020204" pitchFamily="34" charset="0"/>
              </a:rPr>
              <a:t>recommends,</a:t>
            </a:r>
            <a:r>
              <a:rPr lang="en-GB" sz="1600" dirty="0">
                <a:effectLst/>
                <a:latin typeface="Arial" panose="020B0604020202020204" pitchFamily="34" charset="0"/>
                <a:ea typeface="SimSun" panose="02010600030101010101" pitchFamily="2" charset="-122"/>
                <a:cs typeface="Arial" panose="020B0604020202020204" pitchFamily="34" charset="0"/>
              </a:rPr>
              <a:t> without track changes, for ease of viewing.</a:t>
            </a:r>
            <a:r>
              <a:rPr lang="en-US" sz="1600" dirty="0">
                <a:latin typeface="Arial" panose="020B0604020202020204" pitchFamily="34" charset="0"/>
                <a:ea typeface="SimSun" panose="02010600030101010101" pitchFamily="2" charset="-122"/>
                <a:cs typeface="Arial" panose="020B0604020202020204" pitchFamily="34" charset="0"/>
              </a:rPr>
              <a:t> </a:t>
            </a:r>
            <a:r>
              <a:rPr lang="fr-FR" sz="1600" b="1" i="0" dirty="0">
                <a:solidFill>
                  <a:srgbClr val="000080"/>
                </a:solidFill>
                <a:effectLst/>
                <a:latin typeface="Arial" panose="020B0604020202020204" pitchFamily="34" charset="0"/>
                <a:cs typeface="Arial" panose="020B0604020202020204" pitchFamily="34" charset="0"/>
              </a:rPr>
              <a:t>[708] </a:t>
            </a:r>
            <a:r>
              <a:rPr lang="fr-FR" sz="1600" b="1" i="0" dirty="0">
                <a:solidFill>
                  <a:srgbClr val="0000CC"/>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Annex 9 Part 1</a:t>
            </a:r>
            <a:endParaRPr lang="fr-FR" sz="1600" b="1" i="0" dirty="0">
              <a:solidFill>
                <a:srgbClr val="0000CC"/>
              </a:solidFill>
              <a:effectLst/>
              <a:latin typeface="Arial" panose="020B0604020202020204" pitchFamily="34" charset="0"/>
              <a:cs typeface="Arial" panose="020B0604020202020204" pitchFamily="34" charset="0"/>
            </a:endParaRPr>
          </a:p>
          <a:p>
            <a:pPr marL="800100" lvl="2" hangingPunct="0">
              <a:spcBef>
                <a:spcPts val="600"/>
              </a:spcBef>
              <a:spcAft>
                <a:spcPts val="600"/>
              </a:spcAft>
              <a:buFont typeface="Arial" panose="020B0604020202020204" pitchFamily="34" charset="0"/>
              <a:buChar char="•"/>
              <a:tabLst>
                <a:tab pos="720090" algn="l"/>
                <a:tab pos="1188085" algn="l"/>
                <a:tab pos="1440180" algn="l"/>
              </a:tabLst>
            </a:pPr>
            <a:endParaRPr lang="en-US" sz="1600" dirty="0">
              <a:solidFill>
                <a:srgbClr val="0000CC"/>
              </a:solidFill>
              <a:effectLst/>
              <a:latin typeface="Arial" panose="020B0604020202020204" pitchFamily="34" charset="0"/>
              <a:ea typeface="SimSun" panose="02010600030101010101" pitchFamily="2" charset="-122"/>
              <a:cs typeface="Arial" panose="020B0604020202020204" pitchFamily="34" charset="0"/>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17</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Dec 2022</a:t>
            </a:r>
          </a:p>
        </p:txBody>
      </p:sp>
    </p:spTree>
    <p:extLst>
      <p:ext uri="{BB962C8B-B14F-4D97-AF65-F5344CB8AC3E}">
        <p14:creationId xmlns:p14="http://schemas.microsoft.com/office/powerpoint/2010/main" val="37501876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0" lvl="2" indent="0">
              <a:spcBef>
                <a:spcPts val="300"/>
              </a:spcBef>
              <a:spcAft>
                <a:spcPts val="0"/>
              </a:spcAft>
              <a:defRPr/>
            </a:pPr>
            <a:r>
              <a:rPr lang="en-US" sz="2400" b="1" dirty="0"/>
              <a:t>N/A</a:t>
            </a: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Dec 2022</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18</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1698" y="441751"/>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415536"/>
            <a:ext cx="9372599" cy="4875213"/>
          </a:xfrm>
        </p:spPr>
        <p:txBody>
          <a:bodyPr/>
          <a:lstStyle/>
          <a:p>
            <a:pPr marL="342900" lvl="2" indent="-342900">
              <a:spcBef>
                <a:spcPts val="300"/>
              </a:spcBef>
              <a:spcAft>
                <a:spcPts val="0"/>
              </a:spcAft>
              <a:buFont typeface="Arial" panose="020B0604020202020204" pitchFamily="34" charset="0"/>
              <a:buChar char="•"/>
              <a:defRPr/>
            </a:pPr>
            <a:r>
              <a:rPr lang="en-US" sz="2400" b="1" dirty="0"/>
              <a:t>To decide if ITU AHG needs to develop any contributions on recommendations on M.1450 &amp; M.1801 for submission to Working Party 5A</a:t>
            </a:r>
          </a:p>
          <a:p>
            <a:pPr marL="342900" lvl="2" indent="-342900">
              <a:spcBef>
                <a:spcPts val="300"/>
              </a:spcBef>
              <a:spcAft>
                <a:spcPts val="0"/>
              </a:spcAft>
              <a:buFont typeface="Arial" panose="020B0604020202020204" pitchFamily="34" charset="0"/>
              <a:buChar char="•"/>
              <a:defRPr/>
            </a:pPr>
            <a:r>
              <a:rPr lang="en-US" sz="2400" b="1" dirty="0"/>
              <a:t>Working Party 5A Next Meeting Dates</a:t>
            </a:r>
          </a:p>
          <a:p>
            <a:pPr marL="800100" lvl="3" indent="-342900">
              <a:spcBef>
                <a:spcPts val="300"/>
              </a:spcBef>
              <a:spcAft>
                <a:spcPts val="0"/>
              </a:spcAft>
              <a:buFont typeface="Arial" panose="020B0604020202020204" pitchFamily="34" charset="0"/>
              <a:buChar char="•"/>
              <a:defRPr/>
            </a:pPr>
            <a:r>
              <a:rPr lang="pt-BR" sz="2200" dirty="0"/>
              <a:t>2023-05-08 to 2023-05-19</a:t>
            </a:r>
          </a:p>
          <a:p>
            <a:pPr marL="342900" lvl="2" indent="-342900">
              <a:spcBef>
                <a:spcPts val="300"/>
              </a:spcBef>
              <a:spcAft>
                <a:spcPts val="0"/>
              </a:spcAft>
              <a:buFont typeface="Arial" panose="020B0604020202020204" pitchFamily="34" charset="0"/>
              <a:buChar char="•"/>
              <a:defRPr/>
            </a:pPr>
            <a:r>
              <a:rPr lang="en-US" sz="2600" b="1" dirty="0"/>
              <a:t>Next ITU AHG Meeting: </a:t>
            </a:r>
          </a:p>
          <a:p>
            <a:pPr marL="800100" lvl="3" indent="-342900">
              <a:spcBef>
                <a:spcPts val="300"/>
              </a:spcBef>
              <a:spcAft>
                <a:spcPts val="0"/>
              </a:spcAft>
              <a:buFont typeface="Arial" panose="020B0604020202020204" pitchFamily="34" charset="0"/>
              <a:buChar char="•"/>
              <a:defRPr/>
            </a:pPr>
            <a:r>
              <a:rPr lang="en-US" sz="2200" dirty="0"/>
              <a:t>TBD</a:t>
            </a:r>
          </a:p>
          <a:p>
            <a:pPr marL="342900" lvl="2" indent="-342900">
              <a:spcBef>
                <a:spcPts val="300"/>
              </a:spcBef>
              <a:spcAft>
                <a:spcPts val="0"/>
              </a:spcAft>
              <a:buFont typeface="Arial" panose="020B0604020202020204" pitchFamily="34" charset="0"/>
              <a:buChar char="•"/>
              <a:defRPr/>
            </a:pPr>
            <a:r>
              <a:rPr lang="en-US" sz="2800" b="1" dirty="0"/>
              <a:t>Any New Business?</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Dec 2022</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19</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December 06, 2022</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a:t>
            </a:r>
            <a:r>
              <a:rPr lang="en-US" dirty="0"/>
              <a:t>Bluetooth SIG)</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Dec 2022</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5458" y="26590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44033" y="914400"/>
            <a:ext cx="10361084" cy="5486400"/>
          </a:xfrm>
        </p:spPr>
        <p:txBody>
          <a:bodyPr/>
          <a:lstStyle/>
          <a:p>
            <a:r>
              <a:rPr lang="en-US" sz="1200" dirty="0"/>
              <a:t>ITU AHG – Background Material</a:t>
            </a:r>
          </a:p>
          <a:p>
            <a:pPr marL="457200" indent="-457200">
              <a:spcBef>
                <a:spcPts val="200"/>
              </a:spcBef>
              <a:buFont typeface="+mj-lt"/>
              <a:buAutoNum type="arabicPeriod"/>
              <a:defRPr/>
            </a:pPr>
            <a:r>
              <a:rPr lang="en-US" sz="1200" dirty="0"/>
              <a:t>ITU-R M.1450-5 (R-REC-M.1450-5-201404-I!!PDF-E): Characteristics of broadband radio local area networks, (02/2014) </a:t>
            </a:r>
          </a:p>
          <a:p>
            <a:pPr marL="400050" lvl="1" indent="0">
              <a:spcBef>
                <a:spcPts val="200"/>
              </a:spcBef>
              <a:defRPr/>
            </a:pPr>
            <a:r>
              <a:rPr lang="en-US" sz="1200" u="sng" dirty="0">
                <a:solidFill>
                  <a:srgbClr val="0000CC"/>
                </a:solidFill>
                <a:hlinkClick r:id="rId3">
                  <a:extLst>
                    <a:ext uri="{A12FA001-AC4F-418D-AE19-62706E023703}">
                      <ahyp:hlinkClr xmlns:ahyp="http://schemas.microsoft.com/office/drawing/2018/hyperlinkcolor" val="tx"/>
                    </a:ext>
                  </a:extLst>
                </a:hlinkClick>
              </a:rPr>
              <a:t>https://mentor.ieee.org/802.18/dcn/19/18-19-0157-00-0000-an-update-on-the-recommendation-itu-r-m-1450-5.pptx</a:t>
            </a:r>
            <a:endParaRPr lang="en-US" sz="1200" dirty="0">
              <a:solidFill>
                <a:srgbClr val="0000CC"/>
              </a:solidFill>
            </a:endParaRPr>
          </a:p>
          <a:p>
            <a:pPr marL="457200" indent="-457200">
              <a:spcBef>
                <a:spcPts val="200"/>
              </a:spcBef>
              <a:buFont typeface="+mj-lt"/>
              <a:buAutoNum type="arabicPeriod"/>
              <a:defRPr/>
            </a:pPr>
            <a:r>
              <a:rPr lang="en-US" sz="1200" dirty="0"/>
              <a:t>ITU-R M.1801-2 (R-REC-M.1801-2-201302-I!!PDF-E): Radio interface standards for broadband wireless access systems, including mobile and nomadic applications, in the mobile service operating below 6 GHz, (02/2013)</a:t>
            </a:r>
            <a:endParaRPr lang="en-GB" sz="1200" dirty="0"/>
          </a:p>
          <a:p>
            <a:pPr marL="0" indent="0">
              <a:spcBef>
                <a:spcPts val="200"/>
              </a:spcBef>
              <a:defRPr/>
            </a:pPr>
            <a:r>
              <a:rPr lang="en-GB" sz="1200" u="sng" dirty="0">
                <a:solidFill>
                  <a:srgbClr val="CCCCFF"/>
                </a:solidFill>
                <a:hlinkClick r:id="rId4">
                  <a:extLst>
                    <a:ext uri="{A12FA001-AC4F-418D-AE19-62706E023703}">
                      <ahyp:hlinkClr xmlns:ahyp="http://schemas.microsoft.com/office/drawing/2018/hyperlinkcolor" val="tx"/>
                    </a:ext>
                  </a:extLst>
                </a:hlinkClick>
              </a:rPr>
              <a:t>	</a:t>
            </a:r>
            <a:r>
              <a:rPr lang="en-US" sz="1200" u="sng" dirty="0">
                <a:solidFill>
                  <a:srgbClr val="0000CC"/>
                </a:solidFill>
                <a:hlinkClick r:id="rId4">
                  <a:extLst>
                    <a:ext uri="{A12FA001-AC4F-418D-AE19-62706E023703}">
                      <ahyp:hlinkClr xmlns:ahyp="http://schemas.microsoft.com/office/drawing/2018/hyperlinkcolor" val="tx"/>
                    </a:ext>
                  </a:extLst>
                </a:hlinkClick>
              </a:rPr>
              <a:t>https://www.itu.int/dms_pubrec/itu-r/rec/m/R-REC-M.1801-2-201302-I!!PDF-E.pdf</a:t>
            </a:r>
            <a:endParaRPr lang="en-US" sz="1200" dirty="0">
              <a:solidFill>
                <a:srgbClr val="0000CC"/>
              </a:solidFill>
            </a:endParaRPr>
          </a:p>
          <a:p>
            <a:pPr>
              <a:defRPr/>
            </a:pPr>
            <a:r>
              <a:rPr lang="en-US" sz="1200" dirty="0"/>
              <a:t>IEEE 802 contributions to WP5A </a:t>
            </a:r>
            <a:r>
              <a:rPr lang="en-US" sz="1200" dirty="0" err="1"/>
              <a:t>Decy</a:t>
            </a:r>
            <a:r>
              <a:rPr lang="en-US" sz="1200" dirty="0"/>
              <a:t> 2020 Meeting under agenda item RLAN characteristics</a:t>
            </a:r>
          </a:p>
          <a:p>
            <a:pPr marL="457200" lvl="2" indent="-457200">
              <a:spcBef>
                <a:spcPts val="300"/>
              </a:spcBef>
              <a:spcAft>
                <a:spcPts val="0"/>
              </a:spcAft>
              <a:buFont typeface="+mj-lt"/>
              <a:buAutoNum type="arabicPeriod"/>
              <a:defRPr/>
            </a:pPr>
            <a:r>
              <a:rPr lang="en-US" sz="1200" b="1" dirty="0">
                <a:cs typeface="+mn-cs"/>
              </a:rPr>
              <a:t>Proposed modification to Recommendation ITU-R M.1450-5 </a:t>
            </a:r>
            <a:r>
              <a:rPr lang="en-US" sz="1200" dirty="0">
                <a:solidFill>
                  <a:srgbClr val="0000CC"/>
                </a:solidFill>
                <a:hlinkClick r:id="rId5">
                  <a:extLst>
                    <a:ext uri="{A12FA001-AC4F-418D-AE19-62706E023703}">
                      <ahyp:hlinkClr xmlns:ahyp="http://schemas.microsoft.com/office/drawing/2018/hyperlinkcolor" val="tx"/>
                    </a:ext>
                  </a:extLst>
                </a:hlinkClick>
              </a:rPr>
              <a:t>[44]</a:t>
            </a:r>
            <a:endParaRPr lang="en-US" sz="1200" dirty="0">
              <a:solidFill>
                <a:srgbClr val="0000CC"/>
              </a:solidFill>
            </a:endParaRPr>
          </a:p>
          <a:p>
            <a:pPr marL="457200" lvl="2" indent="-457200">
              <a:spcBef>
                <a:spcPts val="300"/>
              </a:spcBef>
              <a:spcAft>
                <a:spcPts val="0"/>
              </a:spcAft>
              <a:buFont typeface="+mj-lt"/>
              <a:buAutoNum type="arabicPeriod"/>
              <a:defRPr/>
            </a:pPr>
            <a:r>
              <a:rPr lang="en-US" sz="1200" b="1" dirty="0">
                <a:cs typeface="+mn-cs"/>
              </a:rPr>
              <a:t>Proposed modification to Recommendation ITU-R M.1801-2 </a:t>
            </a:r>
            <a:r>
              <a:rPr lang="en-US" sz="1200" dirty="0">
                <a:solidFill>
                  <a:srgbClr val="0000CC"/>
                </a:solidFill>
                <a:hlinkClick r:id="rId6">
                  <a:extLst>
                    <a:ext uri="{A12FA001-AC4F-418D-AE19-62706E023703}">
                      <ahyp:hlinkClr xmlns:ahyp="http://schemas.microsoft.com/office/drawing/2018/hyperlinkcolor" val="tx"/>
                    </a:ext>
                  </a:extLst>
                </a:hlinkClick>
              </a:rPr>
              <a:t>[43]</a:t>
            </a:r>
            <a:endParaRPr lang="en-US" sz="1200" u="sng" dirty="0">
              <a:solidFill>
                <a:srgbClr val="0000CC"/>
              </a:solidFill>
            </a:endParaRPr>
          </a:p>
          <a:p>
            <a:pPr>
              <a:defRPr/>
            </a:pPr>
            <a:r>
              <a:rPr lang="en-US" sz="12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200" b="1" dirty="0"/>
              <a:t>Proposed modification to Recommendation ITU-R M.1450-5 </a:t>
            </a:r>
            <a:r>
              <a:rPr lang="en-US" sz="1200" dirty="0">
                <a:solidFill>
                  <a:srgbClr val="0000CC"/>
                </a:solidFill>
                <a:hlinkClick r:id="rId7">
                  <a:extLst>
                    <a:ext uri="{A12FA001-AC4F-418D-AE19-62706E023703}">
                      <ahyp:hlinkClr xmlns:ahyp="http://schemas.microsoft.com/office/drawing/2018/hyperlinkcolor" val="tx"/>
                    </a:ext>
                  </a:extLst>
                </a:hlinkClick>
              </a:rPr>
              <a:t>[154]</a:t>
            </a:r>
            <a:endParaRPr lang="en-US" sz="1200" dirty="0">
              <a:solidFill>
                <a:srgbClr val="0000CC"/>
              </a:solidFill>
            </a:endParaRPr>
          </a:p>
          <a:p>
            <a:pPr marL="457200" lvl="2" indent="-457200">
              <a:spcBef>
                <a:spcPts val="300"/>
              </a:spcBef>
              <a:spcAft>
                <a:spcPts val="0"/>
              </a:spcAft>
              <a:buFont typeface="+mj-lt"/>
              <a:buAutoNum type="arabicPeriod"/>
              <a:defRPr/>
            </a:pPr>
            <a:r>
              <a:rPr lang="en-US" sz="1200" b="1" dirty="0"/>
              <a:t>Proposed modification to Recommendation ITU-R M.1801-2 </a:t>
            </a:r>
            <a:r>
              <a:rPr lang="en-US" sz="1200" dirty="0">
                <a:solidFill>
                  <a:srgbClr val="0000CC"/>
                </a:solidFill>
                <a:hlinkClick r:id="rId8">
                  <a:extLst>
                    <a:ext uri="{A12FA001-AC4F-418D-AE19-62706E023703}">
                      <ahyp:hlinkClr xmlns:ahyp="http://schemas.microsoft.com/office/drawing/2018/hyperlinkcolor" val="tx"/>
                    </a:ext>
                  </a:extLst>
                </a:hlinkClick>
              </a:rPr>
              <a:t>[153]</a:t>
            </a:r>
            <a:endParaRPr lang="en-US" sz="1200" dirty="0">
              <a:solidFill>
                <a:srgbClr val="0000CC"/>
              </a:solidFill>
            </a:endParaRPr>
          </a:p>
          <a:p>
            <a:pPr marL="0" lvl="2" indent="0">
              <a:spcBef>
                <a:spcPts val="300"/>
              </a:spcBef>
              <a:spcAft>
                <a:spcPts val="0"/>
              </a:spcAft>
              <a:defRPr/>
            </a:pPr>
            <a:r>
              <a:rPr lang="en-US" sz="1200"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200" b="1" dirty="0">
                <a:solidFill>
                  <a:schemeClr val="tx1"/>
                </a:solidFill>
              </a:rPr>
              <a:t>Proposed modification to Recommendation ITU-R M.1450-5 </a:t>
            </a:r>
            <a:r>
              <a:rPr lang="en-US" sz="1200" b="1" dirty="0">
                <a:solidFill>
                  <a:srgbClr val="0000CC"/>
                </a:solidFill>
              </a:rPr>
              <a:t>[</a:t>
            </a:r>
            <a:r>
              <a:rPr lang="en-US" sz="1200" b="1" dirty="0">
                <a:solidFill>
                  <a:srgbClr val="0000CC"/>
                </a:solidFill>
                <a:hlinkClick r:id="rId9">
                  <a:extLst>
                    <a:ext uri="{A12FA001-AC4F-418D-AE19-62706E023703}">
                      <ahyp:hlinkClr xmlns:ahyp="http://schemas.microsoft.com/office/drawing/2018/hyperlinkcolor" val="tx"/>
                    </a:ext>
                  </a:extLst>
                </a:hlinkClick>
              </a:rPr>
              <a:t> 245 </a:t>
            </a:r>
            <a:r>
              <a:rPr lang="en-US" sz="1200" b="1" dirty="0">
                <a:solidFill>
                  <a:srgbClr val="0000CC"/>
                </a:solidFill>
              </a:rPr>
              <a:t>] </a:t>
            </a:r>
          </a:p>
          <a:p>
            <a:pPr marL="342900" lvl="2" indent="-342900">
              <a:spcBef>
                <a:spcPts val="300"/>
              </a:spcBef>
              <a:spcAft>
                <a:spcPts val="0"/>
              </a:spcAft>
              <a:buFont typeface="+mj-lt"/>
              <a:buAutoNum type="arabicPeriod"/>
              <a:defRPr/>
            </a:pPr>
            <a:r>
              <a:rPr lang="en-US" sz="1200" b="1" dirty="0">
                <a:solidFill>
                  <a:schemeClr val="tx1"/>
                </a:solidFill>
              </a:rPr>
              <a:t>Proposed modification to Recommendation ITU-R M.1801-2 </a:t>
            </a:r>
            <a:r>
              <a:rPr lang="en-US" sz="1200" b="1" dirty="0">
                <a:solidFill>
                  <a:srgbClr val="0000CC"/>
                </a:solidFill>
              </a:rPr>
              <a:t>[ </a:t>
            </a:r>
            <a:r>
              <a:rPr lang="en-US" sz="1200" b="1" dirty="0">
                <a:solidFill>
                  <a:srgbClr val="0000CC"/>
                </a:solidFill>
                <a:hlinkClick r:id="rId10">
                  <a:extLst>
                    <a:ext uri="{A12FA001-AC4F-418D-AE19-62706E023703}">
                      <ahyp:hlinkClr xmlns:ahyp="http://schemas.microsoft.com/office/drawing/2018/hyperlinkcolor" val="tx"/>
                    </a:ext>
                  </a:extLst>
                </a:hlinkClick>
              </a:rPr>
              <a:t>246 </a:t>
            </a:r>
            <a:r>
              <a:rPr lang="en-US" sz="1200" b="1" dirty="0">
                <a:solidFill>
                  <a:srgbClr val="0000CC"/>
                </a:solidFill>
              </a:rPr>
              <a:t>] </a:t>
            </a:r>
          </a:p>
          <a:p>
            <a:pPr marL="0" lvl="2" indent="0">
              <a:spcBef>
                <a:spcPts val="300"/>
              </a:spcBef>
              <a:spcAft>
                <a:spcPts val="0"/>
              </a:spcAft>
              <a:defRPr/>
            </a:pPr>
            <a:r>
              <a:rPr lang="en-US" sz="1200" b="1" dirty="0">
                <a:cs typeface="+mn-cs"/>
              </a:rPr>
              <a:t>IEEE 802 contributions to WP5A Nov 2021 Meeting under agenda item RLAN characteristics</a:t>
            </a:r>
            <a:endParaRPr lang="en-US" sz="12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200" kern="1200" dirty="0">
                <a:solidFill>
                  <a:srgbClr val="0000CC"/>
                </a:solidFill>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[ 439 ]</a:t>
            </a:r>
            <a:r>
              <a:rPr lang="en-US" sz="1200" b="0" kern="1200" dirty="0">
                <a:solidFill>
                  <a:srgbClr val="0000CC"/>
                </a:solidFill>
                <a:latin typeface="Times New Roman" panose="02020603050405020304" pitchFamily="18" charset="0"/>
                <a:ea typeface="MS Gothic" panose="020B0609070205080204" pitchFamily="49" charset="-128"/>
              </a:rPr>
              <a:t>   </a:t>
            </a:r>
            <a:endParaRPr lang="en-US" sz="1200" b="0" i="0" u="none" strike="noStrike" dirty="0">
              <a:solidFill>
                <a:srgbClr val="0000CC"/>
              </a:solidFill>
              <a:effectLst/>
              <a:latin typeface="Arial" panose="020B0604020202020204" pitchFamily="34" charset="0"/>
            </a:endParaRPr>
          </a:p>
          <a:p>
            <a:pPr marL="0" fontAlgn="t">
              <a:spcBef>
                <a:spcPts val="0"/>
              </a:spcBef>
              <a:spcAft>
                <a:spcPts val="0"/>
              </a:spcAft>
              <a:buFont typeface="+mj-lt"/>
              <a:buAutoNum type="arabicPeriod"/>
            </a:pP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200" i="0" u="none" strike="noStrike" kern="1200" dirty="0">
                <a:solidFill>
                  <a:srgbClr val="0000CC"/>
                </a:solidFill>
                <a:effectLst/>
                <a:latin typeface="Times New Roman" panose="02020603050405020304" pitchFamily="18" charset="0"/>
                <a:ea typeface="MS Gothic" panose="020B0609070205080204" pitchFamily="49" charset="-128"/>
              </a:rPr>
              <a:t> </a:t>
            </a:r>
            <a:r>
              <a:rPr lang="en-US" sz="1200" kern="1200" dirty="0">
                <a:solidFill>
                  <a:srgbClr val="0000CC"/>
                </a:solidFill>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[ 438 ]</a:t>
            </a:r>
            <a:r>
              <a:rPr lang="en-US" sz="1200" b="0" kern="1200" dirty="0">
                <a:solidFill>
                  <a:srgbClr val="0000CC"/>
                </a:solidFill>
                <a:latin typeface="Times New Roman" panose="02020603050405020304" pitchFamily="18" charset="0"/>
                <a:ea typeface="MS Gothic" panose="020B0609070205080204" pitchFamily="49" charset="-128"/>
              </a:rPr>
              <a:t>   </a:t>
            </a:r>
          </a:p>
          <a:p>
            <a:pPr marL="0" lvl="2" indent="0">
              <a:spcBef>
                <a:spcPts val="300"/>
              </a:spcBef>
              <a:spcAft>
                <a:spcPts val="0"/>
              </a:spcAft>
              <a:defRPr/>
            </a:pPr>
            <a:r>
              <a:rPr lang="en-US" sz="1200" b="1" dirty="0">
                <a:cs typeface="+mn-cs"/>
              </a:rPr>
              <a:t>IEEE 802 contributions to WP5A May-Jun 2022 Meeting under agenda item RLAN characteristics</a:t>
            </a:r>
          </a:p>
          <a:p>
            <a:pPr marL="342900" lvl="2" indent="-342900">
              <a:spcBef>
                <a:spcPts val="300"/>
              </a:spcBef>
              <a:spcAft>
                <a:spcPts val="0"/>
              </a:spcAft>
              <a:buFont typeface="+mj-lt"/>
              <a:buAutoNum type="arabicPeriod"/>
              <a:defRPr/>
            </a:pPr>
            <a:r>
              <a:rPr lang="en-US" sz="12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200" b="1" dirty="0">
                <a:solidFill>
                  <a:srgbClr val="0000CC"/>
                </a:solidFill>
                <a:hlinkClick r:id="rId13">
                  <a:extLst>
                    <a:ext uri="{A12FA001-AC4F-418D-AE19-62706E023703}">
                      <ahyp:hlinkClr xmlns:ahyp="http://schemas.microsoft.com/office/drawing/2018/hyperlinkcolor" val="tx"/>
                    </a:ext>
                  </a:extLst>
                </a:hlinkClick>
              </a:rPr>
              <a:t>[ 547 ]</a:t>
            </a:r>
            <a:r>
              <a:rPr lang="en-US" sz="1200" dirty="0">
                <a:solidFill>
                  <a:srgbClr val="0000CC"/>
                </a:solidFill>
              </a:rPr>
              <a:t>   </a:t>
            </a:r>
            <a:endParaRPr lang="en-US" sz="1200" b="1" kern="1200" dirty="0">
              <a:solidFill>
                <a:srgbClr val="0000CC"/>
              </a:solidFill>
              <a:latin typeface="Times New Roman" panose="02020603050405020304" pitchFamily="18" charset="0"/>
              <a:ea typeface="MS Gothic" panose="020B0609070205080204" pitchFamily="49" charset="-128"/>
            </a:endParaRPr>
          </a:p>
          <a:p>
            <a:pPr marL="342900" lvl="2" indent="-342900">
              <a:spcBef>
                <a:spcPts val="300"/>
              </a:spcBef>
              <a:spcAft>
                <a:spcPts val="0"/>
              </a:spcAft>
              <a:buFont typeface="+mj-lt"/>
              <a:buAutoNum type="arabicPeriod"/>
              <a:defRPr/>
            </a:pPr>
            <a:r>
              <a:rPr lang="en-US" sz="12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200" b="1" dirty="0">
                <a:solidFill>
                  <a:srgbClr val="0000CC"/>
                </a:solidFill>
                <a:hlinkClick r:id="rId14">
                  <a:extLst>
                    <a:ext uri="{A12FA001-AC4F-418D-AE19-62706E023703}">
                      <ahyp:hlinkClr xmlns:ahyp="http://schemas.microsoft.com/office/drawing/2018/hyperlinkcolor" val="tx"/>
                    </a:ext>
                  </a:extLst>
                </a:hlinkClick>
              </a:rPr>
              <a:t>[ 546 ]</a:t>
            </a:r>
            <a:endParaRPr lang="en-US" sz="1200" b="1" dirty="0">
              <a:solidFill>
                <a:srgbClr val="0000CC"/>
              </a:solidFill>
            </a:endParaRPr>
          </a:p>
          <a:p>
            <a:pPr marL="0" lvl="2" indent="0">
              <a:spcBef>
                <a:spcPts val="300"/>
              </a:spcBef>
              <a:spcAft>
                <a:spcPts val="0"/>
              </a:spcAft>
              <a:defRPr/>
            </a:pPr>
            <a:r>
              <a:rPr lang="en-US" sz="1200" b="1" dirty="0">
                <a:cs typeface="+mn-cs"/>
              </a:rPr>
              <a:t>IEEE 802 contributions to WP5A Nov 2022 Meeting under agenda item RLAN characteristics</a:t>
            </a:r>
          </a:p>
          <a:p>
            <a:pPr marL="0" indent="0" fontAlgn="t">
              <a:spcBef>
                <a:spcPts val="0"/>
              </a:spcBef>
              <a:spcAft>
                <a:spcPts val="0"/>
              </a:spcAft>
            </a:pPr>
            <a:r>
              <a:rPr lang="en-US" sz="1200" kern="1200" dirty="0">
                <a:latin typeface="Times New Roman" panose="02020603050405020304" pitchFamily="18" charset="0"/>
                <a:ea typeface="MS Gothic" panose="020B0609070205080204" pitchFamily="49" charset="-128"/>
              </a:rPr>
              <a:t>1. IEEE 802’S VIEWS ON ANNEX 17 TO DOCUMENT 5A/597</a:t>
            </a:r>
            <a:r>
              <a:rPr lang="en-US" sz="1200" dirty="0">
                <a:latin typeface="Arial" panose="020B0604020202020204" pitchFamily="34" charset="0"/>
              </a:rPr>
              <a:t> </a:t>
            </a:r>
            <a:r>
              <a:rPr lang="en-US" sz="120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GB" sz="1200" i="0" u="none" strike="noStrike" kern="1200" dirty="0">
                <a:solidFill>
                  <a:srgbClr val="0000CC"/>
                </a:solidFill>
                <a:effectLst/>
                <a:latin typeface="Arial" panose="020B0604020202020204" pitchFamily="34" charset="0"/>
                <a:ea typeface="SimSun" panose="02010600030101010101" pitchFamily="2" charset="-122"/>
                <a:hlinkClick r:id="rId15">
                  <a:extLst>
                    <a:ext uri="{A12FA001-AC4F-418D-AE19-62706E023703}">
                      <ahyp:hlinkClr xmlns:ahyp="http://schemas.microsoft.com/office/drawing/2018/hyperlinkcolor" val="tx"/>
                    </a:ext>
                  </a:extLst>
                </a:hlinkClick>
              </a:rPr>
              <a:t>675</a:t>
            </a:r>
            <a:r>
              <a:rPr lang="en-US" sz="120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US" sz="1200" i="0" u="none" strike="noStrike" kern="1200" dirty="0">
                <a:solidFill>
                  <a:srgbClr val="0000CC"/>
                </a:solidFill>
                <a:effectLst/>
                <a:latin typeface="Times New Roman" panose="02020603050405020304" pitchFamily="18" charset="0"/>
                <a:ea typeface="MS Gothic" panose="020B0609070205080204" pitchFamily="49" charset="-128"/>
              </a:rPr>
              <a:t>   </a:t>
            </a:r>
          </a:p>
          <a:p>
            <a:pPr marL="0" indent="0" fontAlgn="t">
              <a:spcBef>
                <a:spcPts val="0"/>
              </a:spcBef>
              <a:spcAft>
                <a:spcPts val="0"/>
              </a:spcAft>
            </a:pPr>
            <a:r>
              <a:rPr lang="en-US" sz="1200" kern="1200" dirty="0">
                <a:latin typeface="Times New Roman" panose="02020603050405020304" pitchFamily="18" charset="0"/>
                <a:ea typeface="MS Gothic" panose="020B0609070205080204" pitchFamily="49" charset="-128"/>
              </a:rPr>
              <a:t>2. Proposed modification to Recommendation ITU-R M.1450-5 - Characteristics of broadband radio local area networks    </a:t>
            </a:r>
            <a:r>
              <a:rPr lang="en-US" sz="120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hlinkClick r:id="rId14">
                  <a:extLst>
                    <a:ext uri="{A12FA001-AC4F-418D-AE19-62706E023703}">
                      <ahyp:hlinkClr xmlns:ahyp="http://schemas.microsoft.com/office/drawing/2018/hyperlinkcolor" val="tx"/>
                    </a:ext>
                  </a:extLst>
                </a:hlinkClick>
              </a:rPr>
              <a:t>[674]</a:t>
            </a:r>
            <a:r>
              <a:rPr lang="en-US" sz="120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t>   </a:t>
            </a:r>
            <a:br>
              <a:rPr lang="en-US" sz="1200" b="1"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br>
            <a:r>
              <a:rPr lang="en-US" sz="1200" b="1"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t>  </a:t>
            </a:r>
            <a:endParaRPr lang="en-US" sz="1200" b="0" i="0" u="none" strike="noStrike" dirty="0">
              <a:effectLst/>
              <a:latin typeface="Arial" panose="020B0604020202020204" pitchFamily="34" charset="0"/>
            </a:endParaRPr>
          </a:p>
          <a:p>
            <a:pPr marL="342900" lvl="2" indent="-342900">
              <a:spcBef>
                <a:spcPts val="300"/>
              </a:spcBef>
              <a:spcAft>
                <a:spcPts val="0"/>
              </a:spcAft>
              <a:buFont typeface="+mj-lt"/>
              <a:buAutoNum type="arabicPeriod"/>
              <a:defRPr/>
            </a:pPr>
            <a:endParaRPr lang="en-US" sz="1200" b="1" i="0" u="none" strike="noStrike" dirty="0">
              <a:effectLst/>
              <a:latin typeface="Arial" panose="020B0604020202020204" pitchFamily="34" charset="0"/>
            </a:endParaRP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Dec 2022</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p:txBody>
          <a:bodyPr/>
          <a:lstStyle/>
          <a:p>
            <a:r>
              <a:rPr lang="en-US" dirty="0"/>
              <a:t>Dec 2022</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strike="sngStrike" dirty="0">
                <a:solidFill>
                  <a:schemeClr val="tx1"/>
                </a:solidFill>
              </a:rPr>
              <a:t>Participation in the ITU AHG at this meeting counts towards 802.11 voting rights; </a:t>
            </a:r>
            <a:r>
              <a:rPr lang="en-US" altLang="en-US" sz="2400" dirty="0">
                <a:solidFill>
                  <a:schemeClr val="tx1"/>
                </a:solidFill>
              </a:rPr>
              <a:t>capture your attendance on IMAT </a:t>
            </a:r>
            <a:r>
              <a:rPr lang="en-US" altLang="en-US" sz="2400" dirty="0">
                <a:solidFill>
                  <a:schemeClr val="tx1"/>
                </a:solidFill>
                <a:hlinkClick r:id="rId3"/>
              </a:rPr>
              <a:t>https://imat.ieee.org/attendance</a:t>
            </a:r>
            <a:r>
              <a:rPr lang="en-US" altLang="en-US" sz="2400" dirty="0">
                <a:solidFill>
                  <a:schemeClr val="tx1"/>
                </a:solidFill>
              </a:rPr>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Dec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Dec 2022</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Dec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a:t>
            </a:r>
            <a:r>
              <a:rPr lang="en-GB" altLang="en-US" sz="1600" kern="1200" dirty="0">
                <a:solidFill>
                  <a:srgbClr val="0000CC"/>
                </a:solidFill>
                <a:latin typeface="Times New Roman" pitchFamily="16" charset="0"/>
                <a:ea typeface="MS Gothic" panose="020B0609070205080204" pitchFamily="49" charset="-128"/>
              </a:rPr>
              <a:t>IEEE standards development individual process </a:t>
            </a:r>
            <a:r>
              <a:rPr lang="en-GB" altLang="en-US" sz="1600" kern="1200" dirty="0">
                <a:latin typeface="Times New Roman" pitchFamily="16" charset="0"/>
                <a:ea typeface="MS Gothic" panose="020B0609070205080204" pitchFamily="49" charset="-128"/>
              </a:rPr>
              <a:t>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IEEE 802 Working Group membership is by individual</a:t>
            </a:r>
            <a:r>
              <a:rPr lang="en-GB" altLang="en-US" sz="1600" kern="1200" dirty="0">
                <a:latin typeface="Times New Roman" pitchFamily="16" charset="0"/>
                <a:ea typeface="MS Gothic" panose="020B0609070205080204" pitchFamily="49" charset="-128"/>
              </a:rPr>
              <a:t>;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have an obligation to act and vote as an individual </a:t>
            </a:r>
            <a:r>
              <a:rPr lang="en-GB" altLang="en-US" sz="1600" kern="1200" dirty="0">
                <a:latin typeface="Times New Roman" pitchFamily="16" charset="0"/>
                <a:ea typeface="MS Gothic" panose="020B0609070205080204" pitchFamily="49" charset="-128"/>
              </a:rPr>
              <a:t>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shall not direct the actions or votes of any other member of an IEEE 802 Working Group </a:t>
            </a:r>
            <a:r>
              <a:rPr lang="en-GB" altLang="en-US" sz="1600" kern="1200" dirty="0">
                <a:latin typeface="Times New Roman" pitchFamily="16" charset="0"/>
                <a:ea typeface="MS Gothic" panose="020B0609070205080204" pitchFamily="49" charset="-128"/>
              </a:rPr>
              <a:t>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Dec 2022</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Updates from ITU-R WP5A </a:t>
            </a:r>
          </a:p>
          <a:p>
            <a:pPr marL="857250" lvl="1" indent="-457200">
              <a:spcBef>
                <a:spcPts val="200"/>
              </a:spcBef>
              <a:buFont typeface="+mj-lt"/>
              <a:buAutoNum type="alphaLcPeriod"/>
              <a:defRPr/>
            </a:pPr>
            <a:r>
              <a:rPr lang="en-US" dirty="0"/>
              <a:t>Nov 14-25, 2022</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Dec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for October 11 2022 Meeting</a:t>
            </a:r>
          </a:p>
          <a:p>
            <a:pPr lvl="1">
              <a:spcBef>
                <a:spcPts val="200"/>
              </a:spcBef>
              <a:buFont typeface="Arial" panose="020B0604020202020204" pitchFamily="34" charset="0"/>
              <a:buChar char="•"/>
              <a:defRPr/>
            </a:pPr>
            <a:r>
              <a:rPr lang="en-US" altLang="en-US" dirty="0">
                <a:solidFill>
                  <a:srgbClr val="0000CC"/>
                </a:solidFill>
                <a:hlinkClick r:id="rId2">
                  <a:extLst>
                    <a:ext uri="{A12FA001-AC4F-418D-AE19-62706E023703}">
                      <ahyp:hlinkClr xmlns:ahyp="http://schemas.microsoft.com/office/drawing/2018/hyperlinkcolor" val="tx"/>
                    </a:ext>
                  </a:extLst>
                </a:hlinkClick>
              </a:rPr>
              <a:t>https://mentor.ieee.org/802.11/dcn/22/11-22-1951-00-0itu-itu-ahg-minutes-for-october-11-2022-meeting.docx</a:t>
            </a:r>
            <a:endParaRPr lang="en-US" altLang="en-US" b="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Dec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1066800"/>
            <a:ext cx="10361084" cy="5073649"/>
          </a:xfrm>
          <a:ln/>
        </p:spPr>
        <p:txBody>
          <a:bodyPr/>
          <a:lstStyle/>
          <a:p>
            <a:pPr marL="0" indent="0">
              <a:spcBef>
                <a:spcPts val="200"/>
              </a:spcBef>
              <a:defRPr/>
            </a:pPr>
            <a:r>
              <a:rPr lang="en-US" sz="2000" dirty="0"/>
              <a:t>New Contributions</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Contribution for Further Discussion</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References </a:t>
            </a:r>
            <a:endParaRPr lang="en-US" sz="2200" dirty="0"/>
          </a:p>
          <a:p>
            <a:pPr fontAlgn="t">
              <a:buFont typeface="Arial" panose="020B0604020202020204" pitchFamily="34" charset="0"/>
              <a:buChar char="•"/>
            </a:pPr>
            <a:r>
              <a:rPr lang="en-US" sz="1800" b="1" dirty="0"/>
              <a:t>N/A</a:t>
            </a:r>
            <a:endParaRPr lang="en-US" sz="1600" dirty="0">
              <a:solidFill>
                <a:schemeClr val="tx1"/>
              </a:solidFill>
            </a:endParaRPr>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Date Placeholder 6"/>
          <p:cNvSpPr>
            <a:spLocks noGrp="1"/>
          </p:cNvSpPr>
          <p:nvPr>
            <p:ph type="dt" idx="15"/>
          </p:nvPr>
        </p:nvSpPr>
        <p:spPr/>
        <p:txBody>
          <a:bodyPr/>
          <a:lstStyle/>
          <a:p>
            <a:r>
              <a:rPr lang="en-US" dirty="0"/>
              <a:t>Dec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68185</TotalTime>
  <Words>3044</Words>
  <Application>Microsoft Office PowerPoint</Application>
  <PresentationFormat>Widescreen</PresentationFormat>
  <Paragraphs>293</Paragraphs>
  <Slides>21</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6" baseType="lpstr">
      <vt:lpstr>Arial</vt:lpstr>
      <vt:lpstr>Monotype Sorts</vt:lpstr>
      <vt:lpstr>Times New Roman</vt:lpstr>
      <vt:lpstr>Office Theme</vt:lpstr>
      <vt:lpstr>Microsoft Word 97 - 2003 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Contributions</vt:lpstr>
      <vt:lpstr>Updates from ITU-R WP 5A</vt:lpstr>
      <vt:lpstr>Updates from ITU-R WP 5A – Input Contributions</vt:lpstr>
      <vt:lpstr>Updates from ITU-R WP 5A – Input Contributions</vt:lpstr>
      <vt:lpstr>Updates from ITU-R WP 5A – Input Contributions</vt:lpstr>
      <vt:lpstr>Updates from ITU-R WP 5A – Input Contributions</vt:lpstr>
      <vt:lpstr>Updates from ITU-R WP 5A: Summary Results 1/3</vt:lpstr>
      <vt:lpstr>Updates from ITU-R WP 5A: Summary Results 2/3</vt:lpstr>
      <vt:lpstr>Updates from ITU-R WP 5A: Summary Results 2/2</vt:lpstr>
      <vt:lpstr>Ad Hoc Approval</vt:lpstr>
      <vt:lpstr>Plan for Going Forward, New Business, Next Meeting</vt:lpstr>
      <vt:lpstr>Appendix</vt:lpstr>
      <vt:lpstr>Backup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505</cp:revision>
  <cp:lastPrinted>1601-01-01T00:00:00Z</cp:lastPrinted>
  <dcterms:created xsi:type="dcterms:W3CDTF">2017-06-02T20:57:23Z</dcterms:created>
  <dcterms:modified xsi:type="dcterms:W3CDTF">2022-12-06T05:53:46Z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