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367" r:id="rId15"/>
    <p:sldId id="2368" r:id="rId16"/>
    <p:sldId id="278"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802.11-22/2078r1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30 November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2022-11-30</a:t>
            </a:r>
          </a:p>
        </p:txBody>
      </p:sp>
      <p:sp>
        <p:nvSpPr>
          <p:cNvPr id="6" name="Date Placeholder 3"/>
          <p:cNvSpPr>
            <a:spLocks noGrp="1"/>
          </p:cNvSpPr>
          <p:nvPr>
            <p:ph type="dt" idx="10"/>
          </p:nvPr>
        </p:nvSpPr>
        <p:spPr/>
        <p:txBody>
          <a:bodyPr/>
          <a:lstStyle/>
          <a:p>
            <a:r>
              <a:rPr lang="en-US"/>
              <a:t>November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D4.1 comment resolution</a:t>
            </a:r>
          </a:p>
          <a:p>
            <a:pPr marL="1200150" lvl="2" indent="-342900" algn="just">
              <a:buFontTx/>
              <a:buChar char="-"/>
            </a:pPr>
            <a:r>
              <a:rPr lang="en-GB" altLang="en-US" dirty="0"/>
              <a:t>Doc. </a:t>
            </a:r>
            <a:r>
              <a:rPr lang="en-GB" dirty="0"/>
              <a:t>11-22-1925r4</a:t>
            </a:r>
          </a:p>
          <a:p>
            <a:pPr marL="1200150" lvl="2" indent="-342900" algn="just">
              <a:buFontTx/>
              <a:buChar char="-"/>
            </a:pPr>
            <a:r>
              <a:rPr lang="en-GB" dirty="0"/>
              <a:t>Doc. 11-22-2078r0</a:t>
            </a:r>
          </a:p>
          <a:p>
            <a:pPr marL="1200150" lvl="2" indent="-342900" algn="just">
              <a:buFontTx/>
              <a:buChar char="-"/>
            </a:pPr>
            <a:r>
              <a:rPr lang="en-GB" dirty="0"/>
              <a:t>Doc. 11-22-2081r1</a:t>
            </a:r>
          </a:p>
          <a:p>
            <a:pPr marL="800100" lvl="1" indent="-342900" algn="just">
              <a:buFontTx/>
              <a:buChar char="-"/>
            </a:pPr>
            <a:r>
              <a:rPr lang="en-GB" altLang="en-US" dirty="0"/>
              <a:t>Motion for SA recirculation </a:t>
            </a:r>
          </a:p>
          <a:p>
            <a:pPr marL="1200150" lvl="2"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Approved the resolutions in doc. 11-22/1925r5 for the comments in the initial SA ballot against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4</a:t>
            </a:r>
            <a:r>
              <a:rPr lang="en-US" dirty="0">
                <a:latin typeface="Times New Roman" panose="02020603050405020304" pitchFamily="18" charset="0"/>
                <a:ea typeface="Times New Roman" panose="02020603050405020304" pitchFamily="18" charset="0"/>
              </a:rPr>
              <a:t>.1</a:t>
            </a:r>
            <a:br>
              <a:rPr lang="en-US" sz="2400" b="1" dirty="0">
                <a:effectLst/>
                <a:latin typeface="Times New Roman" panose="02020603050405020304" pitchFamily="18" charset="0"/>
                <a:ea typeface="Times New Roman" panose="02020603050405020304" pitchFamily="18" charset="0"/>
              </a:rPr>
            </a:br>
            <a:endParaRPr lang="en-GB" altLang="en-US" sz="2000" dirty="0"/>
          </a:p>
          <a:p>
            <a:r>
              <a:rPr lang="en-GB" altLang="en-US" sz="2000" dirty="0"/>
              <a:t>Move: 		Nikola Serafimovski</a:t>
            </a:r>
          </a:p>
          <a:p>
            <a:r>
              <a:rPr lang="en-GB" altLang="en-US" sz="2000" dirty="0"/>
              <a:t>Second:		Volker Jungnickel </a:t>
            </a:r>
          </a:p>
          <a:p>
            <a:endParaRPr lang="en-GB" altLang="en-US" sz="2000" dirty="0"/>
          </a:p>
          <a:p>
            <a:r>
              <a:rPr lang="en-GB" altLang="en-US" sz="2000" dirty="0"/>
              <a:t>Y / N / A	4 / 0 / 0</a:t>
            </a:r>
          </a:p>
        </p:txBody>
      </p:sp>
    </p:spTree>
    <p:extLst>
      <p:ext uri="{BB962C8B-B14F-4D97-AF65-F5344CB8AC3E}">
        <p14:creationId xmlns:p14="http://schemas.microsoft.com/office/powerpoint/2010/main" val="2978832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11-22/1925r5 for the initial SA ballot against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4</a:t>
            </a:r>
            <a:r>
              <a:rPr lang="en-US" dirty="0">
                <a:latin typeface="Times New Roman" panose="02020603050405020304" pitchFamily="18" charset="0"/>
                <a:ea typeface="Times New Roman" panose="02020603050405020304" pitchFamily="18" charset="0"/>
              </a:rPr>
              <a:t>.1,</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5.0 incorporating these resolutions and ask for a </a:t>
            </a:r>
            <a:r>
              <a:rPr lang="en-US" dirty="0">
                <a:latin typeface="Times New Roman" panose="02020603050405020304" pitchFamily="18" charset="0"/>
                <a:ea typeface="Times New Roman" panose="02020603050405020304" pitchFamily="18" charset="0"/>
              </a:rPr>
              <a:t>30</a:t>
            </a:r>
            <a:r>
              <a:rPr lang="en-US" sz="2400" b="1" dirty="0">
                <a:effectLst/>
                <a:latin typeface="Times New Roman" panose="02020603050405020304" pitchFamily="18" charset="0"/>
                <a:ea typeface="Times New Roman" panose="02020603050405020304" pitchFamily="18" charset="0"/>
              </a:rPr>
              <a:t>-day re-circulation ballot.</a:t>
            </a:r>
          </a:p>
          <a:p>
            <a:endParaRPr lang="en-GB" altLang="en-US" sz="2000" dirty="0"/>
          </a:p>
          <a:p>
            <a:r>
              <a:rPr lang="en-GB" altLang="en-US" sz="2000" dirty="0"/>
              <a:t>Move: 		Matthias Wendt</a:t>
            </a:r>
          </a:p>
          <a:p>
            <a:r>
              <a:rPr lang="en-GB" altLang="en-US" sz="2000" dirty="0"/>
              <a:t>Second:		Volker Jungnickel </a:t>
            </a:r>
          </a:p>
          <a:p>
            <a:endParaRPr lang="en-GB" altLang="en-US" sz="2000" dirty="0"/>
          </a:p>
          <a:p>
            <a:r>
              <a:rPr lang="en-GB" altLang="en-US" sz="2000" dirty="0"/>
              <a:t>Y / N / A	5 / 0 / 0</a:t>
            </a:r>
          </a:p>
        </p:txBody>
      </p:sp>
    </p:spTree>
    <p:extLst>
      <p:ext uri="{BB962C8B-B14F-4D97-AF65-F5344CB8AC3E}">
        <p14:creationId xmlns:p14="http://schemas.microsoft.com/office/powerpoint/2010/main" val="3308791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30 November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1767</Words>
  <Application>Microsoft Office PowerPoint</Application>
  <PresentationFormat>Widescreen</PresentationFormat>
  <Paragraphs>216</Paragraphs>
  <Slides>16</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Monotype Sorts</vt:lpstr>
      <vt:lpstr>Times New Roman</vt:lpstr>
      <vt:lpstr>Office Theme</vt:lpstr>
      <vt:lpstr>Document</vt:lpstr>
      <vt:lpstr>Light Communications Task Group (TGbb)  30 November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87</cp:revision>
  <cp:lastPrinted>1601-01-01T00:00:00Z</cp:lastPrinted>
  <dcterms:created xsi:type="dcterms:W3CDTF">2019-08-08T09:50:31Z</dcterms:created>
  <dcterms:modified xsi:type="dcterms:W3CDTF">2022-11-30T21:03:47Z</dcterms:modified>
</cp:coreProperties>
</file>