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1" r:id="rId18"/>
    <p:sldId id="2390" r:id="rId19"/>
    <p:sldId id="2370" r:id="rId20"/>
    <p:sldId id="297" r:id="rId21"/>
    <p:sldId id="310" r:id="rId22"/>
    <p:sldId id="296" r:id="rId23"/>
    <p:sldId id="314" r:id="rId24"/>
    <p:sldId id="295"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58" d="100"/>
          <a:sy n="158" d="100"/>
        </p:scale>
        <p:origin x="330"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23</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802.11-22/2070r1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2/11-22-2013-01-00bh-id-encoding-in-pre-schemes.ppt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9-05-00bh-cr-for-sta-generated-id.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435-02-00bh-open-issues-from-issues-tracking.pptx" TargetMode="External"/><Relationship Id="rId4" Type="http://schemas.openxmlformats.org/officeDocument/2006/relationships/hyperlink" Target="https://mentor.ieee.org/802.11/dcn/22/11-22-1329-10-00bh-cid-resolutoins-for-12-2-11.docx" TargetMode="External"/><Relationship Id="rId9" Type="http://schemas.openxmlformats.org/officeDocument/2006/relationships/hyperlink" Target="https://mentor.ieee.org/802.11/dcn/22/11-22-1585-00-00bh-multiple-schemes-tex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TGbh-agenda-2022-Nov-29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41"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29 Nov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11-22/2013r1</a:t>
            </a:r>
            <a:r>
              <a:rPr lang="en-US" altLang="en-US" sz="2100" dirty="0">
                <a:solidFill>
                  <a:schemeClr val="tx1"/>
                </a:solidFill>
              </a:rPr>
              <a:t> – ID encoding in pre-schemes (Jouni Malinen) - defer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11-22/1329r10</a:t>
            </a:r>
            <a:r>
              <a:rPr lang="en-US" altLang="en-US" sz="2100" dirty="0">
                <a:solidFill>
                  <a:schemeClr val="tx1"/>
                </a:solidFill>
              </a:rPr>
              <a:t> – CID resolutions for 12.2.11 (Kurt Lumbatis) – updated, will review again</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0"/>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29 Nov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strike="sngStrike"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a:t>
            </a:r>
            <a:r>
              <a:rPr lang="en-US" altLang="zh-CN" sz="2400" strike="sngStrike" dirty="0">
                <a:latin typeface="Times New Roman"/>
                <a:ea typeface="MS Gothic"/>
              </a:rPr>
              <a:t>Jan 2023</a:t>
            </a:r>
          </a:p>
          <a:p>
            <a:pPr lvl="1" algn="just">
              <a:spcBef>
                <a:spcPts val="0"/>
              </a:spcBef>
              <a:defRPr/>
            </a:pPr>
            <a:r>
              <a:rPr lang="en-US" altLang="zh-CN" sz="2400" dirty="0">
                <a:latin typeface="Times New Roman"/>
                <a:ea typeface="MS Gothic"/>
              </a:rPr>
              <a:t>Initial SA Ballot (D3.0)			</a:t>
            </a:r>
            <a:r>
              <a:rPr lang="en-US" altLang="zh-CN" sz="2400" strike="sngStrike" dirty="0">
                <a:latin typeface="Times New Roman"/>
                <a:ea typeface="MS Gothic"/>
              </a:rPr>
              <a:t>May 2023</a:t>
            </a:r>
          </a:p>
          <a:p>
            <a:pPr lvl="1" algn="just">
              <a:spcBef>
                <a:spcPts val="0"/>
              </a:spcBef>
              <a:defRPr/>
            </a:pPr>
            <a:r>
              <a:rPr lang="en-US" altLang="zh-CN" sz="2400" dirty="0">
                <a:latin typeface="Times New Roman"/>
                <a:ea typeface="MS Gothic"/>
              </a:rPr>
              <a:t>Final 802.11 WG approval		</a:t>
            </a:r>
            <a:r>
              <a:rPr lang="en-US" altLang="zh-CN" sz="2400" strike="sngStrike" dirty="0">
                <a:latin typeface="Times New Roman"/>
                <a:ea typeface="MS Gothic"/>
              </a:rPr>
              <a:t>Sep 2023</a:t>
            </a:r>
          </a:p>
          <a:p>
            <a:pPr lvl="1" algn="just">
              <a:spcBef>
                <a:spcPts val="0"/>
              </a:spcBef>
              <a:defRPr/>
            </a:pPr>
            <a:r>
              <a:rPr lang="en-US" altLang="zh-CN" sz="2400" dirty="0">
                <a:latin typeface="Times New Roman"/>
                <a:ea typeface="MS Gothic"/>
              </a:rPr>
              <a:t>802 EC approval					</a:t>
            </a:r>
            <a:r>
              <a:rPr lang="en-US" altLang="zh-CN" sz="2400" strike="sngStrike" dirty="0">
                <a:latin typeface="Times New Roman"/>
                <a:ea typeface="MS Gothic"/>
              </a:rPr>
              <a:t>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strike="sngStrike" dirty="0">
                <a:latin typeface="Times New Roman"/>
                <a:ea typeface="MS Gothic"/>
              </a:rPr>
              <a:t>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29 Nov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24174</TotalTime>
  <Words>2518</Words>
  <Application>Microsoft Office PowerPoint</Application>
  <PresentationFormat>Widescreen</PresentationFormat>
  <Paragraphs>266</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TGbh-agenda-2022-Nov-29</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29 Nov 2022</vt:lpstr>
      <vt:lpstr>Contributions</vt:lpstr>
      <vt:lpstr>Straw Poll – ??</vt:lpstr>
      <vt:lpstr>Straw Poll – ??</vt:lpstr>
      <vt:lpstr>Straw Poll</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255</cp:revision>
  <cp:lastPrinted>1601-01-01T00:00:00Z</cp:lastPrinted>
  <dcterms:created xsi:type="dcterms:W3CDTF">2021-01-26T19:12:38Z</dcterms:created>
  <dcterms:modified xsi:type="dcterms:W3CDTF">2022-11-29T15:36:15Z</dcterms:modified>
</cp:coreProperties>
</file>