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373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65" d="100"/>
          <a:sy n="65" d="100"/>
        </p:scale>
        <p:origin x="78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9042705" y="6079353"/>
            <a:ext cx="53540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9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2</a:t>
            </a:r>
            <a:r>
              <a:rPr dirty="0"/>
              <a:t>/</a:t>
            </a:r>
            <a:r>
              <a:rPr lang="en-US" dirty="0"/>
              <a:t>2039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80914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November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2022-11-17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November 2022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fontScale="925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twice times during this plenary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4 submissions, including our first submission with proposed text.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 to call for technical submissions, working toward an initial draft in March of 2023.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Anyone who is interested in this topic, please consider making a submission.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also updated our timeline, adding a comment collection for March and adjusting our initial letter ballot out to July.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361085" cy="892276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0877" y="1578077"/>
            <a:ext cx="9807677" cy="473423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September 2022</a:t>
            </a:r>
          </a:p>
          <a:p>
            <a:r>
              <a:rPr lang="en-US" dirty="0">
                <a:highlight>
                  <a:srgbClr val="FFFF00"/>
                </a:highlight>
              </a:rPr>
              <a:t>Comment collection:			March 2023</a:t>
            </a:r>
          </a:p>
          <a:p>
            <a:r>
              <a:rPr lang="en-US" dirty="0">
                <a:highlight>
                  <a:srgbClr val="FFFF00"/>
                </a:highlight>
              </a:rPr>
              <a:t>LB initial:   					July 2023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n-US" dirty="0">
                <a:highlight>
                  <a:srgbClr val="FFFF00"/>
                </a:highlight>
              </a:rPr>
              <a:t>LB re-circ:  					November 2023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n-US" dirty="0"/>
              <a:t>Ballot Pool: 					May 2024</a:t>
            </a:r>
          </a:p>
          <a:p>
            <a:r>
              <a:rPr lang="en-US" dirty="0"/>
              <a:t>MDR: 							May 2024</a:t>
            </a:r>
          </a:p>
          <a:p>
            <a:r>
              <a:rPr lang="en-US" dirty="0"/>
              <a:t>SA ballot: 						July 2024</a:t>
            </a:r>
          </a:p>
          <a:p>
            <a:r>
              <a:rPr lang="en-US" dirty="0"/>
              <a:t>SA re-circ: 					January 2025</a:t>
            </a:r>
          </a:p>
          <a:p>
            <a:r>
              <a:rPr lang="en-US" dirty="0"/>
              <a:t>802.11/EC approval: 			July 2025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September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62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November 2022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at 9amET or 10amET.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Dec. 1,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Dec. 8, 10am-12amEDT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Dec. 15, 9am-10amEDT</a:t>
            </a:r>
          </a:p>
          <a:p>
            <a:pPr lvl="1">
              <a:spcAft>
                <a:spcPts val="60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Jan. 5,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If </a:t>
            </a:r>
            <a:r>
              <a:rPr lang="en-US" dirty="0" err="1"/>
              <a:t>TGbe</a:t>
            </a:r>
            <a:r>
              <a:rPr lang="en-US" dirty="0"/>
              <a:t> is not using the 10am slot with 10 days notice, I will move our call up to start 10am.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316</Words>
  <Application>Microsoft Office PowerPoint</Application>
  <PresentationFormat>Widescreen</PresentationFormat>
  <Paragraphs>53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Office Theme</vt:lpstr>
      <vt:lpstr>TGbi Closing Report</vt:lpstr>
      <vt:lpstr>IEEE 802.11 TGbi – November 2022</vt:lpstr>
      <vt:lpstr>Timeline</vt:lpstr>
      <vt:lpstr>IEEE 802.11 TGbi – November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Ansley, Carol (CCI-Atlanta)</cp:lastModifiedBy>
  <cp:revision>21</cp:revision>
  <dcterms:modified xsi:type="dcterms:W3CDTF">2022-11-17T11:56:43Z</dcterms:modified>
</cp:coreProperties>
</file>