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1" r:id="rId3"/>
    <p:sldId id="276" r:id="rId4"/>
    <p:sldId id="27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Myles (amyles)" userId="48835547-dded-4e19-9a5f-3829d2a2fb2e" providerId="ADAL" clId="{3E968628-D1EF-4090-BDC3-3E28DE0822A0}"/>
    <pc:docChg chg="custSel modSld">
      <pc:chgData name="Andrew Myles (amyles)" userId="48835547-dded-4e19-9a5f-3829d2a2fb2e" providerId="ADAL" clId="{3E968628-D1EF-4090-BDC3-3E28DE0822A0}" dt="2022-11-17T07:50:02.482" v="19" actId="20577"/>
      <pc:docMkLst>
        <pc:docMk/>
      </pc:docMkLst>
      <pc:sldChg chg="modSp mod">
        <pc:chgData name="Andrew Myles (amyles)" userId="48835547-dded-4e19-9a5f-3829d2a2fb2e" providerId="ADAL" clId="{3E968628-D1EF-4090-BDC3-3E28DE0822A0}" dt="2022-11-17T07:49:24.439" v="0" actId="20577"/>
        <pc:sldMkLst>
          <pc:docMk/>
          <pc:sldMk cId="889979370" sldId="276"/>
        </pc:sldMkLst>
        <pc:spChg chg="mod">
          <ac:chgData name="Andrew Myles (amyles)" userId="48835547-dded-4e19-9a5f-3829d2a2fb2e" providerId="ADAL" clId="{3E968628-D1EF-4090-BDC3-3E28DE0822A0}" dt="2022-11-17T07:49:24.439" v="0" actId="20577"/>
          <ac:spMkLst>
            <pc:docMk/>
            <pc:sldMk cId="889979370" sldId="276"/>
            <ac:spMk id="7" creationId="{85676C78-AFC2-4D4A-9EAD-4C9C57C5E859}"/>
          </ac:spMkLst>
        </pc:spChg>
      </pc:sldChg>
      <pc:sldChg chg="modSp mod">
        <pc:chgData name="Andrew Myles (amyles)" userId="48835547-dded-4e19-9a5f-3829d2a2fb2e" providerId="ADAL" clId="{3E968628-D1EF-4090-BDC3-3E28DE0822A0}" dt="2022-11-17T07:50:02.482" v="19" actId="20577"/>
        <pc:sldMkLst>
          <pc:docMk/>
          <pc:sldMk cId="2689192300" sldId="277"/>
        </pc:sldMkLst>
        <pc:spChg chg="mod">
          <ac:chgData name="Andrew Myles (amyles)" userId="48835547-dded-4e19-9a5f-3829d2a2fb2e" providerId="ADAL" clId="{3E968628-D1EF-4090-BDC3-3E28DE0822A0}" dt="2022-11-17T07:50:02.482" v="19" actId="20577"/>
          <ac:spMkLst>
            <pc:docMk/>
            <pc:sldMk cId="2689192300" sldId="277"/>
            <ac:spMk id="5" creationId="{97E1D9DA-6ED7-365C-AC6E-9707C5B3E18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2-17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Nov 2022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20221117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Sep 2022 (</a:t>
            </a:r>
            <a:r>
              <a:rPr lang="en-AU" dirty="0">
                <a:hlinkClick r:id="rId2"/>
              </a:rPr>
              <a:t>11-22-1714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ETSI BRAN update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EN 303 687 (6 GHz) HS is progressing quickly towards completion</a:t>
            </a:r>
          </a:p>
          <a:p>
            <a:pPr lvl="3"/>
            <a:r>
              <a:rPr lang="en-AU" dirty="0">
                <a:solidFill>
                  <a:schemeClr val="tx1"/>
                </a:solidFill>
              </a:rPr>
              <a:t>802.11 WG may need to refine 802.11ax/be in response</a:t>
            </a:r>
          </a:p>
          <a:p>
            <a:pPr lvl="3"/>
            <a:r>
              <a:rPr lang="en-AU" dirty="0">
                <a:solidFill>
                  <a:schemeClr val="tx1"/>
                </a:solidFill>
              </a:rPr>
              <a:t>NB FH &amp; C2C issues will be dealt with in next revision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EN 301 893 (5 GHz) HS is progressing more slowly</a:t>
            </a:r>
          </a:p>
          <a:p>
            <a:pPr lvl="3"/>
            <a:r>
              <a:rPr lang="en-AU" dirty="0">
                <a:solidFill>
                  <a:schemeClr val="tx1"/>
                </a:solidFill>
              </a:rPr>
              <a:t>A bunch of technical/editorial issues still under discussion</a:t>
            </a:r>
          </a:p>
          <a:p>
            <a:pPr lvl="3"/>
            <a:r>
              <a:rPr lang="en-AU" dirty="0">
                <a:solidFill>
                  <a:schemeClr val="tx1"/>
                </a:solidFill>
              </a:rPr>
              <a:t>A key decision about the EDT rules in Europe possible at BRAN#117 in Dec 2022</a:t>
            </a:r>
          </a:p>
          <a:p>
            <a:pPr lvl="1"/>
            <a:r>
              <a:rPr lang="en-AU" dirty="0"/>
              <a:t>3GPP update </a:t>
            </a:r>
          </a:p>
          <a:p>
            <a:pPr lvl="2"/>
            <a:r>
              <a:rPr lang="en-AU" dirty="0"/>
              <a:t>A concern was expressed about coexistence properties of SL-U</a:t>
            </a:r>
          </a:p>
          <a:p>
            <a:pPr lvl="1"/>
            <a:r>
              <a:rPr lang="en-AU" dirty="0"/>
              <a:t>NB (FH) update</a:t>
            </a:r>
          </a:p>
          <a:p>
            <a:pPr lvl="2"/>
            <a:r>
              <a:rPr lang="en-AU" dirty="0"/>
              <a:t>BT SIG has announced intention to use 6 GHz &amp; a desire optimise </a:t>
            </a:r>
            <a:r>
              <a:rPr lang="en-AU" dirty="0" err="1"/>
              <a:t>coex</a:t>
            </a:r>
            <a:r>
              <a:rPr lang="en-AU" dirty="0"/>
              <a:t> with 802.11</a:t>
            </a:r>
          </a:p>
          <a:p>
            <a:pPr lvl="2"/>
            <a:r>
              <a:rPr lang="en-AU" dirty="0"/>
              <a:t>Had a joint meeting with 802.15.4ab (UWB) with a goal to optimise </a:t>
            </a:r>
            <a:r>
              <a:rPr lang="en-AU" dirty="0" err="1"/>
              <a:t>coex</a:t>
            </a:r>
            <a:r>
              <a:rPr lang="en-AU" dirty="0"/>
              <a:t> with 802.11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with IEEE 802.11 in Jan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 SC will meet in hybrid mode in Jan 2023…</a:t>
            </a:r>
          </a:p>
          <a:p>
            <a:pPr lvl="1"/>
            <a:r>
              <a:rPr lang="en-AU" dirty="0"/>
              <a:t>Review ETSI BRAN </a:t>
            </a:r>
            <a:r>
              <a:rPr lang="en-AU" dirty="0" err="1"/>
              <a:t>coex</a:t>
            </a:r>
            <a:r>
              <a:rPr lang="en-AU" dirty="0"/>
              <a:t> related activities from BRAN#117</a:t>
            </a:r>
          </a:p>
          <a:p>
            <a:pPr lvl="2"/>
            <a:r>
              <a:rPr lang="en-AU" dirty="0"/>
              <a:t>EN 303 687 (6 GHz)</a:t>
            </a:r>
          </a:p>
          <a:p>
            <a:pPr lvl="2"/>
            <a:r>
              <a:rPr lang="en-AU" dirty="0"/>
              <a:t>EN 301 893 (5 GHz)</a:t>
            </a:r>
          </a:p>
          <a:p>
            <a:pPr lvl="1"/>
            <a:r>
              <a:rPr lang="en-AU" dirty="0"/>
              <a:t>Hear updates</a:t>
            </a:r>
          </a:p>
          <a:p>
            <a:pPr lvl="2"/>
            <a:r>
              <a:rPr lang="en-AU" dirty="0"/>
              <a:t>SL-U deeper dive (Dorin Viorel - CableLabs)</a:t>
            </a:r>
          </a:p>
          <a:p>
            <a:pPr lvl="2"/>
            <a:r>
              <a:rPr lang="en-AU" dirty="0"/>
              <a:t>BT in 6 GHz next steps (Rich Kennedy – BT SIG)</a:t>
            </a:r>
          </a:p>
          <a:p>
            <a:pPr lvl="2"/>
            <a:r>
              <a:rPr lang="en-AU" dirty="0"/>
              <a:t>802.15.4ab UWB next steps</a:t>
            </a:r>
          </a:p>
          <a:p>
            <a:pPr lvl="1"/>
            <a:r>
              <a:rPr lang="en-AU" dirty="0"/>
              <a:t>Possible other submissions</a:t>
            </a:r>
          </a:p>
          <a:p>
            <a:pPr lvl="2"/>
            <a:r>
              <a:rPr lang="en-AU" dirty="0"/>
              <a:t>ML based coexistence (AIML TIG participants?)</a:t>
            </a:r>
          </a:p>
          <a:p>
            <a:pPr lvl="2"/>
            <a:r>
              <a:rPr lang="en-AU" dirty="0"/>
              <a:t>6 GHz coexistence results/measurements (Sumit Roy – </a:t>
            </a:r>
            <a:r>
              <a:rPr lang="en-AU" dirty="0" err="1"/>
              <a:t>UoW</a:t>
            </a:r>
            <a:r>
              <a:rPr lang="en-AU" dirty="0"/>
              <a:t>)</a:t>
            </a:r>
          </a:p>
          <a:p>
            <a:pPr lvl="2"/>
            <a:endParaRPr lang="en-AU" dirty="0"/>
          </a:p>
          <a:p>
            <a:pPr lvl="1"/>
            <a:endParaRPr lang="en-AU" dirty="0"/>
          </a:p>
          <a:p>
            <a:pPr lvl="2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7896200" y="5517232"/>
            <a:ext cx="3564396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AU" b="1" dirty="0">
                <a:solidFill>
                  <a:srgbClr val="FF0000"/>
                </a:solidFill>
              </a:rPr>
              <a:t>Other c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D7E2F-0860-1C18-A648-EF8DA2EC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Vice Chair volunteers are sought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C13B5-678D-BE24-78F4-415DA5B26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802.11 WG Chair has suggested that Coex SC appoint a Vice Chair</a:t>
            </a:r>
          </a:p>
          <a:p>
            <a:r>
              <a:rPr lang="en-AU" dirty="0"/>
              <a:t>If you are interested please make your interest known ASAP</a:t>
            </a:r>
          </a:p>
          <a:p>
            <a:pPr lvl="1"/>
            <a:r>
              <a:rPr lang="en-AU" dirty="0"/>
              <a:t>… to Coex Chair</a:t>
            </a:r>
          </a:p>
          <a:p>
            <a:r>
              <a:rPr lang="en-AU" dirty="0"/>
              <a:t>An election will be held in the Coex SC in Jan 2023</a:t>
            </a:r>
          </a:p>
          <a:p>
            <a:pPr lvl="1"/>
            <a:r>
              <a:rPr lang="en-AU" dirty="0"/>
              <a:t>… with subsequent confirmation required by 802.11 WG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F0EE8-F4EA-D2D6-B20B-953625CA88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9DA-6ED7-365C-AC6E-9707C5B3E1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8EAF0E-E59B-C94E-D1BF-BA02069146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192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556</TotalTime>
  <Words>379</Words>
  <Application>Microsoft Office PowerPoint</Application>
  <PresentationFormat>Widescreen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802.11 Coexistence SC Nov 2022 (hybrid) closing report</vt:lpstr>
      <vt:lpstr>IEEE 802.11 Coexistence SC achieved its goals as a discussion forum for coexistence issues</vt:lpstr>
      <vt:lpstr>IEEE 802.11 Coexistence SC will continue promoting good coexistence with IEEE 802.11 in Jan 2023</vt:lpstr>
      <vt:lpstr>Vice Chair volunteers are sought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74</cp:revision>
  <cp:lastPrinted>1601-01-01T00:00:00Z</cp:lastPrinted>
  <dcterms:created xsi:type="dcterms:W3CDTF">2019-09-19T04:57:16Z</dcterms:created>
  <dcterms:modified xsi:type="dcterms:W3CDTF">2022-11-17T07:50:07Z</dcterms:modified>
</cp:coreProperties>
</file>