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91" d="100"/>
          <a:sy n="91" d="100"/>
        </p:scale>
        <p:origin x="226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802.11-22/2027r2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November 2022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November 2022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November 2022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Task Group is now acting as a Comment Resolution Committee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Comment resolution on against Draft 4.1 (39 comments in total)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12 Editorial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24 Technical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2 more comments on 1 issue remain to be resolved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3 General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All comment resolutions are available in doc. 11-22/1925r4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Target date for recirculation SA ballot is 6 Dec. (latest) for ballot closing by 6 Jan.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Motion to send </a:t>
            </a:r>
            <a:r>
              <a:rPr lang="en-GB" altLang="en-US" dirty="0" err="1"/>
              <a:t>TGbb</a:t>
            </a:r>
            <a:r>
              <a:rPr lang="en-GB" altLang="en-US" dirty="0"/>
              <a:t> D4.1 to ISO for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11-22/1718r3.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11-22/2019r0.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211" y="1628800"/>
            <a:ext cx="4168646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D5.0 SA recirculation start</a:t>
            </a:r>
            <a:br>
              <a:rPr lang="en-GB" altLang="en-US" sz="2400" dirty="0"/>
            </a:br>
            <a:r>
              <a:rPr lang="en-GB" altLang="en-US" sz="2400" b="1" dirty="0"/>
              <a:t>9 Dec.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b="1" dirty="0"/>
              <a:t>Closes 6 Jan.’23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SA ballot comment resolution in Jan.’23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44450-7546-4842-8673-24B8281AC7FF}"/>
              </a:ext>
            </a:extLst>
          </p:cNvPr>
          <p:cNvSpPr txBox="1"/>
          <p:nvPr/>
        </p:nvSpPr>
        <p:spPr>
          <a:xfrm>
            <a:off x="5231904" y="1628800"/>
            <a:ext cx="61578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Tue., 30 Nov. at 14:00 ET (20:00 CET) for 2h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 err="1">
                <a:solidFill>
                  <a:schemeClr val="tx1"/>
                </a:solidFill>
              </a:rPr>
              <a:t>TGbb</a:t>
            </a:r>
            <a:r>
              <a:rPr lang="en-GB" altLang="en-US" sz="2000" dirty="0">
                <a:solidFill>
                  <a:schemeClr val="tx1"/>
                </a:solidFill>
              </a:rPr>
              <a:t> can run motions for comment resolution on the telecons for D4.1 comments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If consensus is found, then motion for D5.0 recirculation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000" dirty="0">
              <a:solidFill>
                <a:schemeClr val="tx1"/>
              </a:solidFill>
            </a:endParaRP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Wed., 6 Dec. at 14:00 ET (20:00 CET) for 1h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Move for D5.0 recirculation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308</Words>
  <Application>Microsoft Office PowerPoint</Application>
  <PresentationFormat>Widescreen</PresentationFormat>
  <Paragraphs>60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November 2022 Closing Report</vt:lpstr>
      <vt:lpstr>Abstract</vt:lpstr>
      <vt:lpstr>TGbb activities at the November 2022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83</cp:revision>
  <cp:lastPrinted>1601-01-01T00:00:00Z</cp:lastPrinted>
  <dcterms:created xsi:type="dcterms:W3CDTF">2019-08-08T09:50:31Z</dcterms:created>
  <dcterms:modified xsi:type="dcterms:W3CDTF">2022-11-24T11:22:36Z</dcterms:modified>
</cp:coreProperties>
</file>