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85" d="100"/>
          <a:sy n="85" d="100"/>
        </p:scale>
        <p:origin x="96" y="29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40E56FB7-1671-44D5-96AB-86D331AE9FE4}"/>
    <pc:docChg chg="modSld">
      <pc:chgData name="Jim Lansford" userId="a4fe446c-a46d-4105-b32e-f064615612ff" providerId="ADAL" clId="{40E56FB7-1671-44D5-96AB-86D331AE9FE4}" dt="2022-11-17T04:16:33.051" v="22" actId="14100"/>
      <pc:docMkLst>
        <pc:docMk/>
      </pc:docMkLst>
      <pc:sldChg chg="modSp mod">
        <pc:chgData name="Jim Lansford" userId="a4fe446c-a46d-4105-b32e-f064615612ff" providerId="ADAL" clId="{40E56FB7-1671-44D5-96AB-86D331AE9FE4}" dt="2022-11-17T04:16:33.051" v="22" actId="14100"/>
        <pc:sldMkLst>
          <pc:docMk/>
          <pc:sldMk cId="0" sldId="332"/>
        </pc:sldMkLst>
        <pc:spChg chg="mod">
          <ac:chgData name="Jim Lansford" userId="a4fe446c-a46d-4105-b32e-f064615612ff" providerId="ADAL" clId="{40E56FB7-1671-44D5-96AB-86D331AE9FE4}" dt="2022-11-17T04:16:33.051" v="22" actId="14100"/>
          <ac:spMkLst>
            <pc:docMk/>
            <pc:sldMk cId="0" sldId="332"/>
            <ac:spMk id="1434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November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802.11-22/2024r0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734-01-0wng-agenda-for-wng-sc-2022-novemb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2022-11-18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56359" imgH="2312431" progId="Word.Document.8">
                  <p:embed/>
                </p:oleObj>
              </mc:Choice>
              <mc:Fallback>
                <p:oleObj name="Document" r:id="rId3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528" y="1752600"/>
            <a:ext cx="7453808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November 2022 hybrid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1384" y="908720"/>
            <a:ext cx="11449272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/>
              </a:rPr>
              <a:t>https://mentor.ieee.org/802.11/dcn/22/11-22-1734-01-0wng-agenda-for-wng-sc-2022-november.pptx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Presentations at November 2022 meeting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</a:t>
            </a:r>
            <a:r>
              <a:rPr lang="en-US" sz="1800" dirty="0" err="1"/>
              <a:t>SiG</a:t>
            </a:r>
            <a:r>
              <a:rPr lang="en-US" sz="1800" dirty="0"/>
              <a:t>+,” Dave </a:t>
            </a:r>
            <a:r>
              <a:rPr lang="en-US" sz="1800" dirty="0" err="1"/>
              <a:t>Halasz</a:t>
            </a:r>
            <a:r>
              <a:rPr lang="en-US" sz="1800" dirty="0"/>
              <a:t> (Morse Micro) </a:t>
            </a:r>
            <a:r>
              <a:rPr lang="en-US" sz="1800" b="1" dirty="0"/>
              <a:t>11-22/1831r0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“Roaming handoff time reduction to improve user experience,” </a:t>
            </a:r>
            <a:r>
              <a:rPr lang="nl-NL" sz="1800" dirty="0"/>
              <a:t>Xiaokun Hu (Ruijie Networks Inc) </a:t>
            </a:r>
            <a:r>
              <a:rPr lang="nl-NL" sz="1800" b="1" dirty="0"/>
              <a:t>11-22/1874r2</a:t>
            </a:r>
            <a:endParaRPr lang="en-US" sz="1800" b="1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“Support for high-bandwidth and multi-Tx CFR capture,” </a:t>
            </a:r>
            <a:r>
              <a:rPr lang="en-US" sz="1800" dirty="0" err="1"/>
              <a:t>Lihua</a:t>
            </a:r>
            <a:r>
              <a:rPr lang="en-US" sz="1800" dirty="0"/>
              <a:t> Zhu (</a:t>
            </a:r>
            <a:r>
              <a:rPr lang="en-US" sz="1800" dirty="0" err="1"/>
              <a:t>Ruijie</a:t>
            </a:r>
            <a:r>
              <a:rPr lang="en-US" sz="1800" dirty="0"/>
              <a:t> Networks Inc) </a:t>
            </a:r>
            <a:r>
              <a:rPr lang="en-US" sz="1800" b="1" dirty="0"/>
              <a:t>11-22/1852r2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“User offloading problem between multiple APs,” Gang </a:t>
            </a:r>
            <a:r>
              <a:rPr lang="en-US" sz="1800" dirty="0" err="1"/>
              <a:t>Xie</a:t>
            </a:r>
            <a:r>
              <a:rPr lang="en-US" sz="1800" dirty="0"/>
              <a:t> (BUPT) </a:t>
            </a:r>
            <a:r>
              <a:rPr lang="en-US" sz="1800" b="1" dirty="0"/>
              <a:t>11-22/1905r1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</a:rPr>
              <a:t> 11-22/2002r0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January 2023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 – call for presentations will be sent out in October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two straw polls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23970</TotalTime>
  <Words>210</Words>
  <Application>Microsoft Office PowerPoint</Application>
  <PresentationFormat>Widescreen</PresentationFormat>
  <Paragraphs>39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857</cp:revision>
  <cp:lastPrinted>1998-02-10T13:28:06Z</cp:lastPrinted>
  <dcterms:created xsi:type="dcterms:W3CDTF">2004-12-02T14:01:45Z</dcterms:created>
  <dcterms:modified xsi:type="dcterms:W3CDTF">2022-11-17T04:16:43Z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