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2" r:id="rId3"/>
    <p:sldId id="333" r:id="rId4"/>
    <p:sldId id="334" r:id="rId5"/>
    <p:sldId id="335" r:id="rId6"/>
    <p:sldId id="336" r:id="rId7"/>
    <p:sldId id="33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2" d="100"/>
          <a:sy n="152" d="100"/>
        </p:scale>
        <p:origin x="156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1187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802.11-22/1922r0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D7365E-9343-B23A-7840-9B5C9FAB0FC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4400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DEA674-39A5-0B18-0EE0-2C289071F70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7696200" y="6477000"/>
            <a:ext cx="3693886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Jatin Parekh (Arista Networks, Inc.)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56C51-D2DB-C475-1353-149585EB587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790001" y="6477000"/>
            <a:ext cx="2609883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7190B7F6-B4E9-40CE-B465-C67BC96EF5C1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‹#›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– AI/ML Applications in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AA82E68-5861-DD76-1BC3-376B59EB8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60985"/>
              </p:ext>
            </p:extLst>
          </p:nvPr>
        </p:nvGraphicFramePr>
        <p:xfrm>
          <a:off x="914401" y="2663994"/>
          <a:ext cx="10361085" cy="1222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2217">
                  <a:extLst>
                    <a:ext uri="{9D8B030D-6E8A-4147-A177-3AD203B41FA5}">
                      <a16:colId xmlns:a16="http://schemas.microsoft.com/office/drawing/2014/main" val="2774997861"/>
                    </a:ext>
                  </a:extLst>
                </a:gridCol>
                <a:gridCol w="2072217">
                  <a:extLst>
                    <a:ext uri="{9D8B030D-6E8A-4147-A177-3AD203B41FA5}">
                      <a16:colId xmlns:a16="http://schemas.microsoft.com/office/drawing/2014/main" val="75867118"/>
                    </a:ext>
                  </a:extLst>
                </a:gridCol>
                <a:gridCol w="2072217">
                  <a:extLst>
                    <a:ext uri="{9D8B030D-6E8A-4147-A177-3AD203B41FA5}">
                      <a16:colId xmlns:a16="http://schemas.microsoft.com/office/drawing/2014/main" val="2283131706"/>
                    </a:ext>
                  </a:extLst>
                </a:gridCol>
                <a:gridCol w="2072217">
                  <a:extLst>
                    <a:ext uri="{9D8B030D-6E8A-4147-A177-3AD203B41FA5}">
                      <a16:colId xmlns:a16="http://schemas.microsoft.com/office/drawing/2014/main" val="1213173235"/>
                    </a:ext>
                  </a:extLst>
                </a:gridCol>
                <a:gridCol w="2072217">
                  <a:extLst>
                    <a:ext uri="{9D8B030D-6E8A-4147-A177-3AD203B41FA5}">
                      <a16:colId xmlns:a16="http://schemas.microsoft.com/office/drawing/2014/main" val="3982302141"/>
                    </a:ext>
                  </a:extLst>
                </a:gridCol>
              </a:tblGrid>
              <a:tr h="61260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+mn-cs"/>
                        </a:rPr>
                        <a:t>Name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Affiliations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Address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Phone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email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21246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Jatin Parekh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Arista Networks, Inc.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+91 9821163119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parekhj@gmail.com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892613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en-GB" altLang="en-US" dirty="0"/>
              <a:t>This presentation will explore the applications that are well suited for AI/ML</a:t>
            </a:r>
          </a:p>
          <a:p>
            <a:pPr marL="0" indent="0"/>
            <a:endParaRPr lang="en-GB" altLang="en-US" dirty="0"/>
          </a:p>
          <a:p>
            <a:pPr marL="0" indent="0"/>
            <a:r>
              <a:rPr lang="en-GB" altLang="en-US" b="0" dirty="0"/>
              <a:t>AI/ML is best suited in the following conditions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b="0" dirty="0"/>
              <a:t>The problem is multidimensional with multiple independent variables that can affect the outcome or the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b="0" dirty="0"/>
              <a:t>Need for a solution that may be locally sub-optimal but makes the broader system better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b="0" dirty="0"/>
              <a:t>Arriving at the best possible solution within a strict time bound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b="0" dirty="0"/>
              <a:t>And finally, cases where traditional algorithms are too complex or resource intensive to implement on an Access Point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3F8B-F603-B0BB-4777-AE220EE2C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MRU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DCE5E-4F43-DD87-B27D-C3B9DDFB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Optimization of MRU allocations with and without preamble puncturing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Too many combinations of RU sizes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Multiple rules for combining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Considerations for buffer sizes at AP and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Support for 20MHz only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Added complexity of preamble puncturing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0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8619A-2728-208C-2B2E-25C9A65AC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MLO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52CF4-C958-082E-0BAE-14FD01C9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Identification of link(s) for MLO operation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Determining the best link to be used for a specific </a:t>
            </a:r>
            <a:r>
              <a:rPr lang="en-US" b="0" dirty="0" err="1"/>
              <a:t>TxOP</a:t>
            </a:r>
            <a:endParaRPr lang="en-US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Time critical operation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Rate at which to run link selection algo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Balancing available good time between non-MLO and MLO capable 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Multiple MLO </a:t>
            </a:r>
            <a:r>
              <a:rPr lang="en-US" b="0" dirty="0" err="1"/>
              <a:t>capabiltites</a:t>
            </a:r>
            <a:r>
              <a:rPr lang="en-US" b="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2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952B-369F-0589-8135-42067712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&amp; MU-MIMO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58769-C859-6789-69D4-F2DE48500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Grouping of stations for OFDMA / MU-MIMO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Traffic demand at STA and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Spectrum considerations at AP and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OFDMA: Matching MCS rates, reducing padding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Uplink has its own set of challenges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0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0E556-D361-348A-87D1-0258FCD98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and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7C64C-1187-2FC6-EB5C-0FEFB4FE6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Determining Transmit power and Channel and Bandwidth allocation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Not a new problem – vendors have proprietary solutions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Multi-AP deployment requires an optional solution for the system; even when sub-optimal to individual AP(s)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Arriving at a steady-state &amp; determining if spectrum changes are acute enough to warrant a reassessment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Cross-vendor cooperation?</a:t>
            </a:r>
          </a:p>
        </p:txBody>
      </p:sp>
    </p:spTree>
    <p:extLst>
      <p:ext uri="{BB962C8B-B14F-4D97-AF65-F5344CB8AC3E}">
        <p14:creationId xmlns:p14="http://schemas.microsoft.com/office/powerpoint/2010/main" val="295196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B890-1ED8-CC5B-0045-143AFD75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F0303-8C15-9E97-90D0-E726E51F0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6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4629</TotalTime>
  <Words>328</Words>
  <Application>Microsoft Office PowerPoint</Application>
  <PresentationFormat>Widescreen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Lucida Grande</vt:lpstr>
      <vt:lpstr>Times New Roman</vt:lpstr>
      <vt:lpstr>Office Theme</vt:lpstr>
      <vt:lpstr>AIML TIG – AI/ML Applications in 802.11</vt:lpstr>
      <vt:lpstr>Abstract</vt:lpstr>
      <vt:lpstr>MRU Allocation</vt:lpstr>
      <vt:lpstr>MLO Operation</vt:lpstr>
      <vt:lpstr>OFDMA &amp; MU-MIMO</vt:lpstr>
      <vt:lpstr>Power and Channel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Jatin Parekh</cp:lastModifiedBy>
  <cp:revision>101</cp:revision>
  <cp:lastPrinted>1601-01-01T00:00:00Z</cp:lastPrinted>
  <dcterms:created xsi:type="dcterms:W3CDTF">2018-05-05T22:00:08Z</dcterms:created>
  <dcterms:modified xsi:type="dcterms:W3CDTF">2022-11-10T11:25:37Z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