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69" r:id="rId5"/>
    <p:sldId id="931" r:id="rId6"/>
    <p:sldId id="932" r:id="rId7"/>
    <p:sldId id="928" r:id="rId8"/>
    <p:sldId id="943" r:id="rId9"/>
    <p:sldId id="937" r:id="rId10"/>
    <p:sldId id="935" r:id="rId11"/>
    <p:sldId id="940" r:id="rId12"/>
    <p:sldId id="925" r:id="rId13"/>
    <p:sldId id="930" r:id="rId14"/>
    <p:sldId id="945" r:id="rId15"/>
    <p:sldId id="946" r:id="rId16"/>
    <p:sldId id="941" r:id="rId17"/>
    <p:sldId id="944" r:id="rId1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C60D32-E68B-B2DB-0950-CA6C183F0B71}" name="Xiaogang Chen" initials="XC" userId="S::xiaogang.chen@zeku.com::acf19905-8998-4119-af72-976806a201e1" providerId="AD"/>
  <p188:author id="{4155518F-5DE2-974D-B293-94B962FAE450}" name="Aiguo Yan" initials="AY" userId="S::aiguo.yan@zeku.com::1ba81e7e-f1a5-44ef-b014-8d1b4dd6616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3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7BD7A6-1456-4034-98CC-87922728883D}" v="51" dt="2022-11-02T19:18:07.134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75" d="100"/>
          <a:sy n="75" d="100"/>
        </p:scale>
        <p:origin x="1090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22" y="2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guo Yan" userId="1ba81e7e-f1a5-44ef-b014-8d1b4dd66166" providerId="ADAL" clId="{587BD7A6-1456-4034-98CC-87922728883D}"/>
    <pc:docChg chg="undo custSel modSld">
      <pc:chgData name="Aiguo Yan" userId="1ba81e7e-f1a5-44ef-b014-8d1b4dd66166" providerId="ADAL" clId="{587BD7A6-1456-4034-98CC-87922728883D}" dt="2022-11-02T19:18:40.921" v="105" actId="12"/>
      <pc:docMkLst>
        <pc:docMk/>
      </pc:docMkLst>
      <pc:sldChg chg="delSp modSp mod">
        <pc:chgData name="Aiguo Yan" userId="1ba81e7e-f1a5-44ef-b014-8d1b4dd66166" providerId="ADAL" clId="{587BD7A6-1456-4034-98CC-87922728883D}" dt="2022-11-02T19:13:05.110" v="22" actId="478"/>
        <pc:sldMkLst>
          <pc:docMk/>
          <pc:sldMk cId="0" sldId="269"/>
        </pc:sldMkLst>
        <pc:spChg chg="mod">
          <ac:chgData name="Aiguo Yan" userId="1ba81e7e-f1a5-44ef-b014-8d1b4dd66166" providerId="ADAL" clId="{587BD7A6-1456-4034-98CC-87922728883D}" dt="2022-11-02T19:12:28.861" v="21" actId="20577"/>
          <ac:spMkLst>
            <pc:docMk/>
            <pc:sldMk cId="0" sldId="269"/>
            <ac:spMk id="2" creationId="{7F6F206C-69CA-40A5-B724-2CA0CD8503B0}"/>
          </ac:spMkLst>
        </pc:spChg>
        <pc:spChg chg="del">
          <ac:chgData name="Aiguo Yan" userId="1ba81e7e-f1a5-44ef-b014-8d1b4dd66166" providerId="ADAL" clId="{587BD7A6-1456-4034-98CC-87922728883D}" dt="2022-11-02T19:13:05.110" v="22" actId="478"/>
          <ac:spMkLst>
            <pc:docMk/>
            <pc:sldMk cId="0" sldId="269"/>
            <ac:spMk id="5" creationId="{20A1B19D-D8F0-5A94-6AC3-4B783A322DD8}"/>
          </ac:spMkLst>
        </pc:spChg>
        <pc:spChg chg="mod">
          <ac:chgData name="Aiguo Yan" userId="1ba81e7e-f1a5-44ef-b014-8d1b4dd66166" providerId="ADAL" clId="{587BD7A6-1456-4034-98CC-87922728883D}" dt="2022-11-02T19:12:09.930" v="15" actId="20577"/>
          <ac:spMkLst>
            <pc:docMk/>
            <pc:sldMk cId="0" sldId="269"/>
            <ac:spMk id="10" creationId="{61C76F40-1092-479B-8890-055034642A22}"/>
          </ac:spMkLst>
        </pc:spChg>
        <pc:spChg chg="mod">
          <ac:chgData name="Aiguo Yan" userId="1ba81e7e-f1a5-44ef-b014-8d1b4dd66166" providerId="ADAL" clId="{587BD7A6-1456-4034-98CC-87922728883D}" dt="2022-11-02T19:11:43.959" v="5" actId="6549"/>
          <ac:spMkLst>
            <pc:docMk/>
            <pc:sldMk cId="0" sldId="269"/>
            <ac:spMk id="7173" creationId="{00000000-0000-0000-0000-000000000000}"/>
          </ac:spMkLst>
        </pc:spChg>
      </pc:sldChg>
      <pc:sldChg chg="modSp mod">
        <pc:chgData name="Aiguo Yan" userId="1ba81e7e-f1a5-44ef-b014-8d1b4dd66166" providerId="ADAL" clId="{587BD7A6-1456-4034-98CC-87922728883D}" dt="2022-11-02T19:17:34.339" v="84"/>
        <pc:sldMkLst>
          <pc:docMk/>
          <pc:sldMk cId="2860034146" sldId="925"/>
        </pc:sldMkLst>
        <pc:spChg chg="mod">
          <ac:chgData name="Aiguo Yan" userId="1ba81e7e-f1a5-44ef-b014-8d1b4dd66166" providerId="ADAL" clId="{587BD7A6-1456-4034-98CC-87922728883D}" dt="2022-11-02T19:15:02.220" v="50"/>
          <ac:spMkLst>
            <pc:docMk/>
            <pc:sldMk cId="2860034146" sldId="925"/>
            <ac:spMk id="6" creationId="{0871552B-FD15-47F5-98A5-87775F649006}"/>
          </ac:spMkLst>
        </pc:spChg>
        <pc:spChg chg="mod">
          <ac:chgData name="Aiguo Yan" userId="1ba81e7e-f1a5-44ef-b014-8d1b4dd66166" providerId="ADAL" clId="{587BD7A6-1456-4034-98CC-87922728883D}" dt="2022-11-02T19:17:34.339" v="84"/>
          <ac:spMkLst>
            <pc:docMk/>
            <pc:sldMk cId="2860034146" sldId="925"/>
            <ac:spMk id="9" creationId="{1A7F933B-01AB-417E-B215-614D68F9A949}"/>
          </ac:spMkLst>
        </pc:spChg>
      </pc:sldChg>
      <pc:sldChg chg="modSp mod">
        <pc:chgData name="Aiguo Yan" userId="1ba81e7e-f1a5-44ef-b014-8d1b4dd66166" providerId="ADAL" clId="{587BD7A6-1456-4034-98CC-87922728883D}" dt="2022-11-02T19:17:00.022" v="74"/>
        <pc:sldMkLst>
          <pc:docMk/>
          <pc:sldMk cId="4251021497" sldId="928"/>
        </pc:sldMkLst>
        <pc:spChg chg="mod">
          <ac:chgData name="Aiguo Yan" userId="1ba81e7e-f1a5-44ef-b014-8d1b4dd66166" providerId="ADAL" clId="{587BD7A6-1456-4034-98CC-87922728883D}" dt="2022-11-02T19:14:32.860" v="40"/>
          <ac:spMkLst>
            <pc:docMk/>
            <pc:sldMk cId="4251021497" sldId="928"/>
            <ac:spMk id="6" creationId="{0871552B-FD15-47F5-98A5-87775F649006}"/>
          </ac:spMkLst>
        </pc:spChg>
        <pc:spChg chg="mod">
          <ac:chgData name="Aiguo Yan" userId="1ba81e7e-f1a5-44ef-b014-8d1b4dd66166" providerId="ADAL" clId="{587BD7A6-1456-4034-98CC-87922728883D}" dt="2022-11-02T19:17:00.022" v="74"/>
          <ac:spMkLst>
            <pc:docMk/>
            <pc:sldMk cId="4251021497" sldId="928"/>
            <ac:spMk id="9" creationId="{1A7F933B-01AB-417E-B215-614D68F9A949}"/>
          </ac:spMkLst>
        </pc:spChg>
      </pc:sldChg>
      <pc:sldChg chg="modSp mod">
        <pc:chgData name="Aiguo Yan" userId="1ba81e7e-f1a5-44ef-b014-8d1b4dd66166" providerId="ADAL" clId="{587BD7A6-1456-4034-98CC-87922728883D}" dt="2022-11-02T19:17:40.909" v="86"/>
        <pc:sldMkLst>
          <pc:docMk/>
          <pc:sldMk cId="698360649" sldId="930"/>
        </pc:sldMkLst>
        <pc:spChg chg="mod">
          <ac:chgData name="Aiguo Yan" userId="1ba81e7e-f1a5-44ef-b014-8d1b4dd66166" providerId="ADAL" clId="{587BD7A6-1456-4034-98CC-87922728883D}" dt="2022-11-02T19:15:07.021" v="52"/>
          <ac:spMkLst>
            <pc:docMk/>
            <pc:sldMk cId="698360649" sldId="930"/>
            <ac:spMk id="6" creationId="{0871552B-FD15-47F5-98A5-87775F649006}"/>
          </ac:spMkLst>
        </pc:spChg>
        <pc:spChg chg="mod">
          <ac:chgData name="Aiguo Yan" userId="1ba81e7e-f1a5-44ef-b014-8d1b4dd66166" providerId="ADAL" clId="{587BD7A6-1456-4034-98CC-87922728883D}" dt="2022-11-02T19:17:40.909" v="86"/>
          <ac:spMkLst>
            <pc:docMk/>
            <pc:sldMk cId="698360649" sldId="930"/>
            <ac:spMk id="9" creationId="{1A7F933B-01AB-417E-B215-614D68F9A949}"/>
          </ac:spMkLst>
        </pc:spChg>
      </pc:sldChg>
      <pc:sldChg chg="modSp mod">
        <pc:chgData name="Aiguo Yan" userId="1ba81e7e-f1a5-44ef-b014-8d1b4dd66166" providerId="ADAL" clId="{587BD7A6-1456-4034-98CC-87922728883D}" dt="2022-11-02T19:16:41.052" v="70" actId="20577"/>
        <pc:sldMkLst>
          <pc:docMk/>
          <pc:sldMk cId="1892734201" sldId="931"/>
        </pc:sldMkLst>
        <pc:spChg chg="mod">
          <ac:chgData name="Aiguo Yan" userId="1ba81e7e-f1a5-44ef-b014-8d1b4dd66166" providerId="ADAL" clId="{587BD7A6-1456-4034-98CC-87922728883D}" dt="2022-11-02T19:14:21.491" v="36"/>
          <ac:spMkLst>
            <pc:docMk/>
            <pc:sldMk cId="1892734201" sldId="931"/>
            <ac:spMk id="6" creationId="{7A5CA308-53B2-4C6E-927E-659DCC4F6274}"/>
          </ac:spMkLst>
        </pc:spChg>
        <pc:spChg chg="mod">
          <ac:chgData name="Aiguo Yan" userId="1ba81e7e-f1a5-44ef-b014-8d1b4dd66166" providerId="ADAL" clId="{587BD7A6-1456-4034-98CC-87922728883D}" dt="2022-11-02T19:16:41.052" v="70" actId="20577"/>
          <ac:spMkLst>
            <pc:docMk/>
            <pc:sldMk cId="1892734201" sldId="931"/>
            <ac:spMk id="9" creationId="{C35B49E3-B3DA-4ECC-8A76-C8A384E70F5C}"/>
          </ac:spMkLst>
        </pc:spChg>
      </pc:sldChg>
      <pc:sldChg chg="modSp mod">
        <pc:chgData name="Aiguo Yan" userId="1ba81e7e-f1a5-44ef-b014-8d1b4dd66166" providerId="ADAL" clId="{587BD7A6-1456-4034-98CC-87922728883D}" dt="2022-11-02T19:16:53.752" v="72"/>
        <pc:sldMkLst>
          <pc:docMk/>
          <pc:sldMk cId="3393192168" sldId="932"/>
        </pc:sldMkLst>
        <pc:spChg chg="mod">
          <ac:chgData name="Aiguo Yan" userId="1ba81e7e-f1a5-44ef-b014-8d1b4dd66166" providerId="ADAL" clId="{587BD7A6-1456-4034-98CC-87922728883D}" dt="2022-11-02T19:14:27.026" v="38"/>
          <ac:spMkLst>
            <pc:docMk/>
            <pc:sldMk cId="3393192168" sldId="932"/>
            <ac:spMk id="6" creationId="{9AABD6FF-232D-4B87-8694-E829445ACAE9}"/>
          </ac:spMkLst>
        </pc:spChg>
        <pc:spChg chg="mod">
          <ac:chgData name="Aiguo Yan" userId="1ba81e7e-f1a5-44ef-b014-8d1b4dd66166" providerId="ADAL" clId="{587BD7A6-1456-4034-98CC-87922728883D}" dt="2022-11-02T19:16:53.752" v="72"/>
          <ac:spMkLst>
            <pc:docMk/>
            <pc:sldMk cId="3393192168" sldId="932"/>
            <ac:spMk id="9" creationId="{BD5B0351-EEBD-4F2B-BBFE-A8CDB3C9FAC2}"/>
          </ac:spMkLst>
        </pc:spChg>
      </pc:sldChg>
      <pc:sldChg chg="modSp mod">
        <pc:chgData name="Aiguo Yan" userId="1ba81e7e-f1a5-44ef-b014-8d1b4dd66166" providerId="ADAL" clId="{587BD7A6-1456-4034-98CC-87922728883D}" dt="2022-11-02T19:17:19.714" v="80"/>
        <pc:sldMkLst>
          <pc:docMk/>
          <pc:sldMk cId="644188146" sldId="935"/>
        </pc:sldMkLst>
        <pc:spChg chg="mod">
          <ac:chgData name="Aiguo Yan" userId="1ba81e7e-f1a5-44ef-b014-8d1b4dd66166" providerId="ADAL" clId="{587BD7A6-1456-4034-98CC-87922728883D}" dt="2022-11-02T19:14:49.942" v="46"/>
          <ac:spMkLst>
            <pc:docMk/>
            <pc:sldMk cId="644188146" sldId="935"/>
            <ac:spMk id="6" creationId="{0871552B-FD15-47F5-98A5-87775F649006}"/>
          </ac:spMkLst>
        </pc:spChg>
        <pc:spChg chg="mod">
          <ac:chgData name="Aiguo Yan" userId="1ba81e7e-f1a5-44ef-b014-8d1b4dd66166" providerId="ADAL" clId="{587BD7A6-1456-4034-98CC-87922728883D}" dt="2022-11-02T19:17:19.714" v="80"/>
          <ac:spMkLst>
            <pc:docMk/>
            <pc:sldMk cId="644188146" sldId="935"/>
            <ac:spMk id="9" creationId="{1A7F933B-01AB-417E-B215-614D68F9A949}"/>
          </ac:spMkLst>
        </pc:spChg>
      </pc:sldChg>
      <pc:sldChg chg="modSp mod">
        <pc:chgData name="Aiguo Yan" userId="1ba81e7e-f1a5-44ef-b014-8d1b4dd66166" providerId="ADAL" clId="{587BD7A6-1456-4034-98CC-87922728883D}" dt="2022-11-02T19:18:40.921" v="105" actId="12"/>
        <pc:sldMkLst>
          <pc:docMk/>
          <pc:sldMk cId="66291716" sldId="937"/>
        </pc:sldMkLst>
        <pc:spChg chg="mod">
          <ac:chgData name="Aiguo Yan" userId="1ba81e7e-f1a5-44ef-b014-8d1b4dd66166" providerId="ADAL" clId="{587BD7A6-1456-4034-98CC-87922728883D}" dt="2022-11-02T19:18:40.921" v="105" actId="12"/>
          <ac:spMkLst>
            <pc:docMk/>
            <pc:sldMk cId="66291716" sldId="937"/>
            <ac:spMk id="5" creationId="{762033DE-BC3D-F741-1DF9-08F5AEBD8D39}"/>
          </ac:spMkLst>
        </pc:spChg>
        <pc:spChg chg="mod">
          <ac:chgData name="Aiguo Yan" userId="1ba81e7e-f1a5-44ef-b014-8d1b4dd66166" providerId="ADAL" clId="{587BD7A6-1456-4034-98CC-87922728883D}" dt="2022-11-02T19:14:44.031" v="44"/>
          <ac:spMkLst>
            <pc:docMk/>
            <pc:sldMk cId="66291716" sldId="937"/>
            <ac:spMk id="6" creationId="{0871552B-FD15-47F5-98A5-87775F649006}"/>
          </ac:spMkLst>
        </pc:spChg>
        <pc:spChg chg="mod">
          <ac:chgData name="Aiguo Yan" userId="1ba81e7e-f1a5-44ef-b014-8d1b4dd66166" providerId="ADAL" clId="{587BD7A6-1456-4034-98CC-87922728883D}" dt="2022-11-02T19:17:12.919" v="78"/>
          <ac:spMkLst>
            <pc:docMk/>
            <pc:sldMk cId="66291716" sldId="937"/>
            <ac:spMk id="9" creationId="{1A7F933B-01AB-417E-B215-614D68F9A949}"/>
          </ac:spMkLst>
        </pc:spChg>
      </pc:sldChg>
      <pc:sldChg chg="modSp mod">
        <pc:chgData name="Aiguo Yan" userId="1ba81e7e-f1a5-44ef-b014-8d1b4dd66166" providerId="ADAL" clId="{587BD7A6-1456-4034-98CC-87922728883D}" dt="2022-11-02T19:17:28.666" v="82"/>
        <pc:sldMkLst>
          <pc:docMk/>
          <pc:sldMk cId="3147858224" sldId="940"/>
        </pc:sldMkLst>
        <pc:spChg chg="mod">
          <ac:chgData name="Aiguo Yan" userId="1ba81e7e-f1a5-44ef-b014-8d1b4dd66166" providerId="ADAL" clId="{587BD7A6-1456-4034-98CC-87922728883D}" dt="2022-11-02T19:14:54.956" v="48"/>
          <ac:spMkLst>
            <pc:docMk/>
            <pc:sldMk cId="3147858224" sldId="940"/>
            <ac:spMk id="6" creationId="{0871552B-FD15-47F5-98A5-87775F649006}"/>
          </ac:spMkLst>
        </pc:spChg>
        <pc:spChg chg="mod">
          <ac:chgData name="Aiguo Yan" userId="1ba81e7e-f1a5-44ef-b014-8d1b4dd66166" providerId="ADAL" clId="{587BD7A6-1456-4034-98CC-87922728883D}" dt="2022-11-02T19:17:28.666" v="82"/>
          <ac:spMkLst>
            <pc:docMk/>
            <pc:sldMk cId="3147858224" sldId="940"/>
            <ac:spMk id="9" creationId="{1A7F933B-01AB-417E-B215-614D68F9A949}"/>
          </ac:spMkLst>
        </pc:spChg>
      </pc:sldChg>
      <pc:sldChg chg="modSp mod">
        <pc:chgData name="Aiguo Yan" userId="1ba81e7e-f1a5-44ef-b014-8d1b4dd66166" providerId="ADAL" clId="{587BD7A6-1456-4034-98CC-87922728883D}" dt="2022-11-02T19:18:01.309" v="92"/>
        <pc:sldMkLst>
          <pc:docMk/>
          <pc:sldMk cId="3533943960" sldId="941"/>
        </pc:sldMkLst>
        <pc:spChg chg="mod">
          <ac:chgData name="Aiguo Yan" userId="1ba81e7e-f1a5-44ef-b014-8d1b4dd66166" providerId="ADAL" clId="{587BD7A6-1456-4034-98CC-87922728883D}" dt="2022-11-02T19:15:23.412" v="58"/>
          <ac:spMkLst>
            <pc:docMk/>
            <pc:sldMk cId="3533943960" sldId="941"/>
            <ac:spMk id="6" creationId="{0871552B-FD15-47F5-98A5-87775F649006}"/>
          </ac:spMkLst>
        </pc:spChg>
        <pc:spChg chg="mod">
          <ac:chgData name="Aiguo Yan" userId="1ba81e7e-f1a5-44ef-b014-8d1b4dd66166" providerId="ADAL" clId="{587BD7A6-1456-4034-98CC-87922728883D}" dt="2022-11-02T19:18:01.309" v="92"/>
          <ac:spMkLst>
            <pc:docMk/>
            <pc:sldMk cId="3533943960" sldId="941"/>
            <ac:spMk id="9" creationId="{1A7F933B-01AB-417E-B215-614D68F9A949}"/>
          </ac:spMkLst>
        </pc:spChg>
      </pc:sldChg>
      <pc:sldChg chg="modSp mod">
        <pc:chgData name="Aiguo Yan" userId="1ba81e7e-f1a5-44ef-b014-8d1b4dd66166" providerId="ADAL" clId="{587BD7A6-1456-4034-98CC-87922728883D}" dt="2022-11-02T19:17:07.091" v="76"/>
        <pc:sldMkLst>
          <pc:docMk/>
          <pc:sldMk cId="990857920" sldId="943"/>
        </pc:sldMkLst>
        <pc:spChg chg="mod">
          <ac:chgData name="Aiguo Yan" userId="1ba81e7e-f1a5-44ef-b014-8d1b4dd66166" providerId="ADAL" clId="{587BD7A6-1456-4034-98CC-87922728883D}" dt="2022-11-02T19:14:38.888" v="42"/>
          <ac:spMkLst>
            <pc:docMk/>
            <pc:sldMk cId="990857920" sldId="943"/>
            <ac:spMk id="6" creationId="{0871552B-FD15-47F5-98A5-87775F649006}"/>
          </ac:spMkLst>
        </pc:spChg>
        <pc:spChg chg="mod">
          <ac:chgData name="Aiguo Yan" userId="1ba81e7e-f1a5-44ef-b014-8d1b4dd66166" providerId="ADAL" clId="{587BD7A6-1456-4034-98CC-87922728883D}" dt="2022-11-02T19:13:33.138" v="34" actId="20577"/>
          <ac:spMkLst>
            <pc:docMk/>
            <pc:sldMk cId="990857920" sldId="943"/>
            <ac:spMk id="7" creationId="{00000000-0000-0000-0000-000000000000}"/>
          </ac:spMkLst>
        </pc:spChg>
        <pc:spChg chg="mod">
          <ac:chgData name="Aiguo Yan" userId="1ba81e7e-f1a5-44ef-b014-8d1b4dd66166" providerId="ADAL" clId="{587BD7A6-1456-4034-98CC-87922728883D}" dt="2022-11-02T19:17:07.091" v="76"/>
          <ac:spMkLst>
            <pc:docMk/>
            <pc:sldMk cId="990857920" sldId="943"/>
            <ac:spMk id="9" creationId="{1A7F933B-01AB-417E-B215-614D68F9A949}"/>
          </ac:spMkLst>
        </pc:spChg>
      </pc:sldChg>
      <pc:sldChg chg="modSp mod">
        <pc:chgData name="Aiguo Yan" userId="1ba81e7e-f1a5-44ef-b014-8d1b4dd66166" providerId="ADAL" clId="{587BD7A6-1456-4034-98CC-87922728883D}" dt="2022-11-02T19:18:07.134" v="94"/>
        <pc:sldMkLst>
          <pc:docMk/>
          <pc:sldMk cId="454192261" sldId="944"/>
        </pc:sldMkLst>
        <pc:spChg chg="mod">
          <ac:chgData name="Aiguo Yan" userId="1ba81e7e-f1a5-44ef-b014-8d1b4dd66166" providerId="ADAL" clId="{587BD7A6-1456-4034-98CC-87922728883D}" dt="2022-11-02T19:15:29.830" v="60"/>
          <ac:spMkLst>
            <pc:docMk/>
            <pc:sldMk cId="454192261" sldId="944"/>
            <ac:spMk id="6" creationId="{0871552B-FD15-47F5-98A5-87775F649006}"/>
          </ac:spMkLst>
        </pc:spChg>
        <pc:spChg chg="mod">
          <ac:chgData name="Aiguo Yan" userId="1ba81e7e-f1a5-44ef-b014-8d1b4dd66166" providerId="ADAL" clId="{587BD7A6-1456-4034-98CC-87922728883D}" dt="2022-11-02T19:18:07.134" v="94"/>
          <ac:spMkLst>
            <pc:docMk/>
            <pc:sldMk cId="454192261" sldId="944"/>
            <ac:spMk id="9" creationId="{1A7F933B-01AB-417E-B215-614D68F9A949}"/>
          </ac:spMkLst>
        </pc:spChg>
      </pc:sldChg>
      <pc:sldChg chg="modSp mod">
        <pc:chgData name="Aiguo Yan" userId="1ba81e7e-f1a5-44ef-b014-8d1b4dd66166" providerId="ADAL" clId="{587BD7A6-1456-4034-98CC-87922728883D}" dt="2022-11-02T19:17:47.590" v="88"/>
        <pc:sldMkLst>
          <pc:docMk/>
          <pc:sldMk cId="1034024751" sldId="945"/>
        </pc:sldMkLst>
        <pc:spChg chg="mod">
          <ac:chgData name="Aiguo Yan" userId="1ba81e7e-f1a5-44ef-b014-8d1b4dd66166" providerId="ADAL" clId="{587BD7A6-1456-4034-98CC-87922728883D}" dt="2022-11-02T19:15:12.399" v="54"/>
          <ac:spMkLst>
            <pc:docMk/>
            <pc:sldMk cId="1034024751" sldId="945"/>
            <ac:spMk id="6" creationId="{0871552B-FD15-47F5-98A5-87775F649006}"/>
          </ac:spMkLst>
        </pc:spChg>
        <pc:spChg chg="mod">
          <ac:chgData name="Aiguo Yan" userId="1ba81e7e-f1a5-44ef-b014-8d1b4dd66166" providerId="ADAL" clId="{587BD7A6-1456-4034-98CC-87922728883D}" dt="2022-11-02T19:17:47.590" v="88"/>
          <ac:spMkLst>
            <pc:docMk/>
            <pc:sldMk cId="1034024751" sldId="945"/>
            <ac:spMk id="9" creationId="{1A7F933B-01AB-417E-B215-614D68F9A949}"/>
          </ac:spMkLst>
        </pc:spChg>
      </pc:sldChg>
      <pc:sldChg chg="modSp mod">
        <pc:chgData name="Aiguo Yan" userId="1ba81e7e-f1a5-44ef-b014-8d1b4dd66166" providerId="ADAL" clId="{587BD7A6-1456-4034-98CC-87922728883D}" dt="2022-11-02T19:17:54.343" v="90"/>
        <pc:sldMkLst>
          <pc:docMk/>
          <pc:sldMk cId="3637325350" sldId="946"/>
        </pc:sldMkLst>
        <pc:spChg chg="mod">
          <ac:chgData name="Aiguo Yan" userId="1ba81e7e-f1a5-44ef-b014-8d1b4dd66166" providerId="ADAL" clId="{587BD7A6-1456-4034-98CC-87922728883D}" dt="2022-11-02T19:15:18.152" v="56"/>
          <ac:spMkLst>
            <pc:docMk/>
            <pc:sldMk cId="3637325350" sldId="946"/>
            <ac:spMk id="6" creationId="{0871552B-FD15-47F5-98A5-87775F649006}"/>
          </ac:spMkLst>
        </pc:spChg>
        <pc:spChg chg="mod">
          <ac:chgData name="Aiguo Yan" userId="1ba81e7e-f1a5-44ef-b014-8d1b4dd66166" providerId="ADAL" clId="{587BD7A6-1456-4034-98CC-87922728883D}" dt="2022-11-02T19:17:54.343" v="90"/>
          <ac:spMkLst>
            <pc:docMk/>
            <pc:sldMk cId="3637325350" sldId="946"/>
            <ac:spMk id="9" creationId="{1A7F933B-01AB-417E-B215-614D68F9A949}"/>
          </ac:spMkLst>
        </pc:spChg>
      </pc:sldChg>
    </pc:docChg>
  </pc:docChgLst>
  <pc:docChgLst>
    <pc:chgData name="AIGUO YAN" userId="1ba81e7e-f1a5-44ef-b014-8d1b4dd66166" providerId="ADAL" clId="{587BD7A6-1456-4034-98CC-87922728883D}"/>
    <pc:docChg chg="modSld">
      <pc:chgData name="AIGUO YAN" userId="1ba81e7e-f1a5-44ef-b014-8d1b4dd66166" providerId="ADAL" clId="{587BD7A6-1456-4034-98CC-87922728883D}" dt="2022-11-01T22:29:35.525" v="1"/>
      <pc:docMkLst>
        <pc:docMk/>
      </pc:docMkLst>
      <pc:sldChg chg="modSp">
        <pc:chgData name="AIGUO YAN" userId="1ba81e7e-f1a5-44ef-b014-8d1b4dd66166" providerId="ADAL" clId="{587BD7A6-1456-4034-98CC-87922728883D}" dt="2022-11-01T22:29:35.525" v="1"/>
        <pc:sldMkLst>
          <pc:docMk/>
          <pc:sldMk cId="454192261" sldId="944"/>
        </pc:sldMkLst>
        <pc:graphicFrameChg chg="mod">
          <ac:chgData name="AIGUO YAN" userId="1ba81e7e-f1a5-44ef-b014-8d1b4dd66166" providerId="ADAL" clId="{587BD7A6-1456-4034-98CC-87922728883D}" dt="2022-11-01T22:29:35.525" v="1"/>
          <ac:graphicFrameMkLst>
            <pc:docMk/>
            <pc:sldMk cId="454192261" sldId="944"/>
            <ac:graphicFrameMk id="17" creationId="{45DFC425-A062-D5AB-D56E-34308D99A4AC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10255" y="175750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36588" y="8997440"/>
            <a:ext cx="1651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1552" y="95869"/>
            <a:ext cx="2139216" cy="21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r>
              <a:rPr lang="en-SG" sz="14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0920r0</a:t>
            </a:r>
            <a:endParaRPr lang="en-SG" sz="1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8" y="95869"/>
            <a:ext cx="826515" cy="21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dirty="0"/>
              <a:t>June, 2022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660722" y="9000620"/>
            <a:ext cx="1690046" cy="18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dirty="0"/>
              <a:t>Aiguo Yan (ZEKU)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53589" y="96238"/>
            <a:ext cx="697179" cy="215444"/>
          </a:xfrm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238" y="96238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35445" y="9000620"/>
            <a:ext cx="2115323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/>
              <a:t>olf 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878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955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9485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9621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032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859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BW, Modulation Order, Coding, ……….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47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69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72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2638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797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525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Lei Huang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Lei Huang 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.png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.png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1.png"/><Relationship Id="rId7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png"/><Relationship Id="rId7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70323"/>
          </a:xfrm>
          <a:noFill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TXBF based on the Optimal SVD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(for Next Gen WiFi)</a:t>
            </a:r>
            <a:endParaRPr lang="en-US" sz="28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2022-11-02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04142"/>
              </p:ext>
            </p:extLst>
          </p:nvPr>
        </p:nvGraphicFramePr>
        <p:xfrm>
          <a:off x="838200" y="2667000"/>
          <a:ext cx="7239000" cy="1834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Aiguo Yan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Zeku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2479 E Bayshore Rd, Palo Alto, CA 94303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aiguo.yan@zeku.com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684616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Yi-Hsiu Wang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Zeku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71481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Xiaogang Chen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Zeku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40022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929904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697539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F6F206C-69CA-40A5-B724-2CA0CD8503B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1C76F40-1092-479B-8890-055034642A2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F0AE-F1F6-4187-8BEA-AAB2659BF5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31881-3FE1-4578-8B6F-9E07835D61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40063"/>
          </a:xfrm>
        </p:spPr>
        <p:txBody>
          <a:bodyPr/>
          <a:lstStyle/>
          <a:p>
            <a:r>
              <a:rPr lang="en-US" sz="2800" dirty="0"/>
              <a:t>Selected References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04800" y="1066800"/>
            <a:ext cx="8610600" cy="5360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[WNG01]: 11-22-1413-01-0wng-thoughts-on-high-reliability-communications , [Aiguo Yan and et al of Zeku]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[WNG02]: 11-22-0708-03-0wng-beyond-be-next-step, [Rolf De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Vegt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and et al of Qualcomm]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altLang="zh-TW" dirty="0">
                <a:solidFill>
                  <a:srgbClr val="333333"/>
                </a:solidFill>
                <a:latin typeface="Arial" panose="020B0604020202020204" pitchFamily="34" charset="0"/>
              </a:rPr>
              <a:t>[WNG03]: 11-22-0418-00-0wng-considerations-of-next-generation-beyond-11be (</a:t>
            </a:r>
            <a:r>
              <a:rPr lang="en-US" altLang="zh-TW" dirty="0" err="1">
                <a:solidFill>
                  <a:srgbClr val="333333"/>
                </a:solidFill>
                <a:latin typeface="Arial" panose="020B0604020202020204" pitchFamily="34" charset="0"/>
              </a:rPr>
              <a:t>Jianhan</a:t>
            </a:r>
            <a:r>
              <a:rPr lang="en-US" altLang="zh-TW" dirty="0">
                <a:solidFill>
                  <a:srgbClr val="333333"/>
                </a:solidFill>
                <a:latin typeface="Arial" panose="020B0604020202020204" pitchFamily="34" charset="0"/>
              </a:rPr>
              <a:t> Liu and et al of MediaTek).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[UHR01]:  11-22-1567-00-0uhr-c-ofdma-throughput-analysis-in-various-mesh-backhaul-scenarios.pptx (Sigurd Schelstraete and et al.)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[UHR02]: 11-22-1566-00-0uhr-views-on-uhr.pptx (Sigurd Schelstraete and et al.)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[TXBF01]: C. Shen and M. P. Fitz, "MIMO-OFDM Beamforming for Improved Channel Estimation," in IEEE Journal on Selected Areas in Communications, vol. 26, no. 6, pp. 948-959, August 2008,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10.1109/JSAC.2008.080811.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[TXBF02]: W. Hu, F. Li and Y. Jiang, "Phase Rotations of SVD-Based Precoders in MIMO-OFDM for Improved Channel Estimation," in IEEE Wireless Communications Letters, vol. 10, no. 8, pp. 1805-1809, Aug. 2021,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10.1109/LWC.2021.3081583.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[TXBF03]: E. Jeon, M.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Ahn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, S. Kim, W. B. Lee and J. Kim, "Joint Beamformer and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Beamformee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Design for Channel Smoothing in WLAN Systems," 2020 IEEE 92nd Vehicular Technology Conference (VTC2020-Fall), 2020, pp. 1-6,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10.1109/VTC2020-Fall49728.2020.9348441.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[TXBF04] F. Jiang, Q. Li and X. Chen, "Channel Smoothing for 802.11ax Beamformed MIMO-OFDM," in IEEE Communications Letters, vol. 25, no. 10, pp. 3413-3417, Oct. 2021,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10.1109/LCOMM.2021.3099167.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[TXBF05]: Yi Jiang, J. Li and W. W. Hager, "Joint transceiver design for MIMO communications using geometric mean decomposition," in IEEE Transactions on Signal Processing, vol. 53, no. 10, pp. 3791-3803, Oct. 2005,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10.1109/TSP.2005.855398.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8360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3352800"/>
            <a:ext cx="7770813" cy="990599"/>
          </a:xfrm>
        </p:spPr>
        <p:txBody>
          <a:bodyPr/>
          <a:lstStyle/>
          <a:p>
            <a:r>
              <a:rPr lang="en-US" sz="2800" dirty="0"/>
              <a:t>Backup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4024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6425"/>
            <a:ext cx="7770813" cy="615952"/>
          </a:xfrm>
        </p:spPr>
        <p:txBody>
          <a:bodyPr/>
          <a:lstStyle/>
          <a:p>
            <a:r>
              <a:rPr lang="en-US" sz="2800" dirty="0"/>
              <a:t>Importance of GMD based </a:t>
            </a:r>
            <a:r>
              <a:rPr lang="en-US" sz="2800" dirty="0" err="1"/>
              <a:t>TXBFing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800" y="1222377"/>
            <a:ext cx="8001000" cy="511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idea of “Unequal MCS” (originally proposed in 802.11n) is gaining additional attention for the next gen standard.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GMD based 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TXBFing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an alternative to “Unequal MCS” technique.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essence of the Optimal SVD based 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TXBFing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extended to the Optimal GMD based 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TXBFing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7325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90599"/>
          </a:xfrm>
        </p:spPr>
        <p:txBody>
          <a:bodyPr/>
          <a:lstStyle/>
          <a:p>
            <a:r>
              <a:rPr lang="en-US" sz="2800" dirty="0"/>
              <a:t>Optimal </a:t>
            </a:r>
            <a:r>
              <a:rPr lang="en-US" sz="2800" dirty="0">
                <a:highlight>
                  <a:srgbClr val="FFFF00"/>
                </a:highlight>
              </a:rPr>
              <a:t>GMD</a:t>
            </a:r>
            <a:r>
              <a:rPr lang="en-US" sz="2800" dirty="0"/>
              <a:t> Based </a:t>
            </a:r>
            <a:r>
              <a:rPr lang="en-US" sz="2800" dirty="0" err="1"/>
              <a:t>TXBFing</a:t>
            </a:r>
            <a:br>
              <a:rPr lang="en-US" sz="2800" dirty="0"/>
            </a:br>
            <a:r>
              <a:rPr lang="en-US" sz="2800" dirty="0"/>
              <a:t>(hide standards-related details temporarily)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CD9DE5E-83B5-5142-DCA8-F26A3E59A177}"/>
              </a:ext>
            </a:extLst>
          </p:cNvPr>
          <p:cNvGrpSpPr/>
          <p:nvPr/>
        </p:nvGrpSpPr>
        <p:grpSpPr>
          <a:xfrm>
            <a:off x="501156" y="3505201"/>
            <a:ext cx="5057787" cy="2743200"/>
            <a:chOff x="1336417" y="5712254"/>
            <a:chExt cx="13487432" cy="685195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1D7545D-B089-2B0D-132F-B8FBB1F826D7}"/>
                </a:ext>
              </a:extLst>
            </p:cNvPr>
            <p:cNvSpPr/>
            <p:nvPr/>
          </p:nvSpPr>
          <p:spPr>
            <a:xfrm>
              <a:off x="1336417" y="5712260"/>
              <a:ext cx="2804746" cy="68519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dirty="0" err="1">
                  <a:solidFill>
                    <a:schemeClr val="tx1"/>
                  </a:solidFill>
                </a:rPr>
                <a:t>BFer</a:t>
              </a:r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FCA4E1E-F7B1-64B7-B83B-E8D3F1FF3A3A}"/>
                </a:ext>
              </a:extLst>
            </p:cNvPr>
            <p:cNvSpPr/>
            <p:nvPr/>
          </p:nvSpPr>
          <p:spPr>
            <a:xfrm>
              <a:off x="12019103" y="5712260"/>
              <a:ext cx="2804746" cy="6851948"/>
            </a:xfrm>
            <a:prstGeom prst="rect">
              <a:avLst/>
            </a:prstGeom>
            <a:solidFill>
              <a:srgbClr val="FFD08B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err="1">
                  <a:solidFill>
                    <a:schemeClr val="tx1"/>
                  </a:solidFill>
                </a:rPr>
                <a:t>BFee</a:t>
              </a:r>
              <a:endParaRPr lang="en-US" sz="2700">
                <a:solidFill>
                  <a:schemeClr val="tx1"/>
                </a:solidFill>
              </a:endParaRPr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EF5222CB-7337-4F13-4DDA-6DF7F3C44B24}"/>
                </a:ext>
              </a:extLst>
            </p:cNvPr>
            <p:cNvSpPr/>
            <p:nvPr/>
          </p:nvSpPr>
          <p:spPr>
            <a:xfrm>
              <a:off x="4141162" y="10119947"/>
              <a:ext cx="7877940" cy="2444262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A2EBEE9F-E7F2-5109-D613-6CF1FC3D81F9}"/>
                </a:ext>
              </a:extLst>
            </p:cNvPr>
            <p:cNvSpPr/>
            <p:nvPr/>
          </p:nvSpPr>
          <p:spPr>
            <a:xfrm>
              <a:off x="4141162" y="7491047"/>
              <a:ext cx="7877940" cy="2444262"/>
            </a:xfrm>
            <a:prstGeom prst="rightArrow">
              <a:avLst/>
            </a:prstGeom>
            <a:solidFill>
              <a:srgbClr val="66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C64EB5C9-B1B4-7E9F-E574-9155792778E0}"/>
                </a:ext>
              </a:extLst>
            </p:cNvPr>
            <p:cNvSpPr/>
            <p:nvPr/>
          </p:nvSpPr>
          <p:spPr>
            <a:xfrm flipH="1">
              <a:off x="4141161" y="5712254"/>
              <a:ext cx="7877941" cy="2161741"/>
            </a:xfrm>
            <a:prstGeom prst="rightArrow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/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BF Feedback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 </m:t>
                      </m:r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blipFill>
                  <a:blip r:embed="rId3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/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Raw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blipFill>
                  <a:blip r:embed="rId4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/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err="1"/>
                    <a:t>BFed</a:t>
                  </a:r>
                  <a:r>
                    <a:rPr lang="en-US" sz="1500"/>
                    <a:t>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blipFill>
                  <a:blip r:embed="rId5"/>
                  <a:stretch>
                    <a:fillRect t="-5357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45DFC425-A062-D5AB-D56E-34308D99A4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86438" y="3762375"/>
          <a:ext cx="3017837" cy="172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50960" imgH="939600" progId="Equation.DSMT4">
                  <p:embed/>
                </p:oleObj>
              </mc:Choice>
              <mc:Fallback>
                <p:oleObj name="Equation" r:id="rId6" imgW="1650960" imgH="93960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45DFC425-A062-D5AB-D56E-34308D99A4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86438" y="3762375"/>
                        <a:ext cx="3017837" cy="1720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58D6CFEF-CA87-05F1-0176-BEFD3C33AFF6}"/>
              </a:ext>
            </a:extLst>
          </p:cNvPr>
          <p:cNvGrpSpPr/>
          <p:nvPr/>
        </p:nvGrpSpPr>
        <p:grpSpPr>
          <a:xfrm>
            <a:off x="538049" y="1858881"/>
            <a:ext cx="7613877" cy="1109662"/>
            <a:chOff x="-15606" y="939565"/>
            <a:chExt cx="10151834" cy="1479550"/>
          </a:xfrm>
        </p:grpSpPr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CA92E865-FB67-0E5B-44B9-56B72FFA034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024728" y="939565"/>
            <a:ext cx="3111500" cy="13843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485720" imgH="660240" progId="Equation.DSMT4">
                    <p:embed/>
                  </p:oleObj>
                </mc:Choice>
                <mc:Fallback>
                  <p:oleObj name="Equation" r:id="rId8" imgW="1485720" imgH="660240" progId="Equation.DSMT4">
                    <p:embed/>
                    <p:pic>
                      <p:nvPicPr>
                        <p:cNvPr id="19" name="Object 18">
                          <a:extLst>
                            <a:ext uri="{FF2B5EF4-FFF2-40B4-BE49-F238E27FC236}">
                              <a16:creationId xmlns:a16="http://schemas.microsoft.com/office/drawing/2014/main" id="{CA92E865-FB67-0E5B-44B9-56B72FFA034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024728" y="939565"/>
                          <a:ext cx="3111500" cy="138430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0A1B5B7-DB1B-6655-48F5-8E447AD1F431}"/>
                </a:ext>
              </a:extLst>
            </p:cNvPr>
            <p:cNvSpPr txBox="1"/>
            <p:nvPr/>
          </p:nvSpPr>
          <p:spPr>
            <a:xfrm>
              <a:off x="-15606" y="1064897"/>
              <a:ext cx="5684078" cy="1354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500" dirty="0"/>
                <a:t>Optimal GMD: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GMD is not unique.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Choose a GMD that meets our pre-defined optimization criteria.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3943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90599"/>
          </a:xfrm>
        </p:spPr>
        <p:txBody>
          <a:bodyPr/>
          <a:lstStyle/>
          <a:p>
            <a:r>
              <a:rPr lang="en-US" sz="2800" dirty="0"/>
              <a:t>Optimal </a:t>
            </a:r>
            <a:r>
              <a:rPr lang="en-US" sz="2800" dirty="0">
                <a:highlight>
                  <a:srgbClr val="FFFF00"/>
                </a:highlight>
              </a:rPr>
              <a:t>GMD</a:t>
            </a:r>
            <a:r>
              <a:rPr lang="en-US" sz="2800" dirty="0"/>
              <a:t> Based TXBF Feedback</a:t>
            </a:r>
            <a:br>
              <a:rPr lang="en-US" sz="2800" dirty="0"/>
            </a:br>
            <a:r>
              <a:rPr lang="en-US" sz="2800" dirty="0"/>
              <a:t>(hide standards-related details temporarily)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CD9DE5E-83B5-5142-DCA8-F26A3E59A177}"/>
              </a:ext>
            </a:extLst>
          </p:cNvPr>
          <p:cNvGrpSpPr/>
          <p:nvPr/>
        </p:nvGrpSpPr>
        <p:grpSpPr>
          <a:xfrm>
            <a:off x="501156" y="3505201"/>
            <a:ext cx="5057787" cy="2743200"/>
            <a:chOff x="1336417" y="5712254"/>
            <a:chExt cx="13487432" cy="685195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1D7545D-B089-2B0D-132F-B8FBB1F826D7}"/>
                </a:ext>
              </a:extLst>
            </p:cNvPr>
            <p:cNvSpPr/>
            <p:nvPr/>
          </p:nvSpPr>
          <p:spPr>
            <a:xfrm>
              <a:off x="1336417" y="5712260"/>
              <a:ext cx="2804746" cy="68519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dirty="0" err="1">
                  <a:solidFill>
                    <a:schemeClr val="tx1"/>
                  </a:solidFill>
                </a:rPr>
                <a:t>BFer</a:t>
              </a:r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FCA4E1E-F7B1-64B7-B83B-E8D3F1FF3A3A}"/>
                </a:ext>
              </a:extLst>
            </p:cNvPr>
            <p:cNvSpPr/>
            <p:nvPr/>
          </p:nvSpPr>
          <p:spPr>
            <a:xfrm>
              <a:off x="12019103" y="5712260"/>
              <a:ext cx="2804746" cy="6851948"/>
            </a:xfrm>
            <a:prstGeom prst="rect">
              <a:avLst/>
            </a:prstGeom>
            <a:solidFill>
              <a:srgbClr val="FFD08B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err="1">
                  <a:solidFill>
                    <a:schemeClr val="tx1"/>
                  </a:solidFill>
                </a:rPr>
                <a:t>BFee</a:t>
              </a:r>
              <a:endParaRPr lang="en-US" sz="2700">
                <a:solidFill>
                  <a:schemeClr val="tx1"/>
                </a:solidFill>
              </a:endParaRPr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EF5222CB-7337-4F13-4DDA-6DF7F3C44B24}"/>
                </a:ext>
              </a:extLst>
            </p:cNvPr>
            <p:cNvSpPr/>
            <p:nvPr/>
          </p:nvSpPr>
          <p:spPr>
            <a:xfrm>
              <a:off x="4141162" y="10119947"/>
              <a:ext cx="7877940" cy="2444262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A2EBEE9F-E7F2-5109-D613-6CF1FC3D81F9}"/>
                </a:ext>
              </a:extLst>
            </p:cNvPr>
            <p:cNvSpPr/>
            <p:nvPr/>
          </p:nvSpPr>
          <p:spPr>
            <a:xfrm>
              <a:off x="4141162" y="7491047"/>
              <a:ext cx="7877940" cy="2444262"/>
            </a:xfrm>
            <a:prstGeom prst="rightArrow">
              <a:avLst/>
            </a:prstGeom>
            <a:solidFill>
              <a:srgbClr val="66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C64EB5C9-B1B4-7E9F-E574-9155792778E0}"/>
                </a:ext>
              </a:extLst>
            </p:cNvPr>
            <p:cNvSpPr/>
            <p:nvPr/>
          </p:nvSpPr>
          <p:spPr>
            <a:xfrm flipH="1">
              <a:off x="4141161" y="5712254"/>
              <a:ext cx="7877941" cy="2161741"/>
            </a:xfrm>
            <a:prstGeom prst="rightArrow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/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BF Feedback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 </m:t>
                      </m:r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blipFill>
                  <a:blip r:embed="rId3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/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Raw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blipFill>
                  <a:blip r:embed="rId4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/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err="1"/>
                    <a:t>BFed</a:t>
                  </a:r>
                  <a:r>
                    <a:rPr lang="en-US" sz="1500"/>
                    <a:t>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blipFill>
                  <a:blip r:embed="rId5"/>
                  <a:stretch>
                    <a:fillRect t="-5357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45DFC425-A062-D5AB-D56E-34308D99A4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351703"/>
              </p:ext>
            </p:extLst>
          </p:nvPr>
        </p:nvGraphicFramePr>
        <p:xfrm>
          <a:off x="5786438" y="3762375"/>
          <a:ext cx="3017837" cy="172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50960" imgH="939600" progId="Equation.DSMT4">
                  <p:embed/>
                </p:oleObj>
              </mc:Choice>
              <mc:Fallback>
                <p:oleObj name="Equation" r:id="rId6" imgW="1650960" imgH="93960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45DFC425-A062-D5AB-D56E-34308D99A4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86438" y="3762375"/>
                        <a:ext cx="3017837" cy="1720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58D6CFEF-CA87-05F1-0176-BEFD3C33AFF6}"/>
              </a:ext>
            </a:extLst>
          </p:cNvPr>
          <p:cNvGrpSpPr/>
          <p:nvPr/>
        </p:nvGrpSpPr>
        <p:grpSpPr>
          <a:xfrm>
            <a:off x="538049" y="1858881"/>
            <a:ext cx="7613877" cy="1109662"/>
            <a:chOff x="-15606" y="939565"/>
            <a:chExt cx="10151834" cy="1479550"/>
          </a:xfrm>
        </p:grpSpPr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CA92E865-FB67-0E5B-44B9-56B72FFA034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024728" y="939565"/>
            <a:ext cx="3111500" cy="13843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485720" imgH="660240" progId="Equation.DSMT4">
                    <p:embed/>
                  </p:oleObj>
                </mc:Choice>
                <mc:Fallback>
                  <p:oleObj name="Equation" r:id="rId8" imgW="1485720" imgH="660240" progId="Equation.DSMT4">
                    <p:embed/>
                    <p:pic>
                      <p:nvPicPr>
                        <p:cNvPr id="19" name="Object 18">
                          <a:extLst>
                            <a:ext uri="{FF2B5EF4-FFF2-40B4-BE49-F238E27FC236}">
                              <a16:creationId xmlns:a16="http://schemas.microsoft.com/office/drawing/2014/main" id="{CA92E865-FB67-0E5B-44B9-56B72FFA034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024728" y="939565"/>
                          <a:ext cx="3111500" cy="138430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0A1B5B7-DB1B-6655-48F5-8E447AD1F431}"/>
                </a:ext>
              </a:extLst>
            </p:cNvPr>
            <p:cNvSpPr txBox="1"/>
            <p:nvPr/>
          </p:nvSpPr>
          <p:spPr>
            <a:xfrm>
              <a:off x="-15606" y="1064897"/>
              <a:ext cx="5684078" cy="1354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500" dirty="0"/>
                <a:t>Optimal GMD: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GMD is not unique.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Choose a GMD that meets our pre-defined optimization criteria.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4192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pPr algn="l"/>
            <a:r>
              <a:rPr lang="en-GB" sz="2800" dirty="0"/>
              <a:t>Outline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the Optimal SVD in 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TXBFing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changes for the new standards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Results of  the Optimal SVD Based TXBF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Backup Slides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A5CA308-53B2-4C6E-927E-659DCC4F627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5B49E3-B3DA-4ECC-8A76-C8A384E70F5C}"/>
              </a:ext>
            </a:extLst>
          </p:cNvPr>
          <p:cNvSpPr/>
          <p:nvPr/>
        </p:nvSpPr>
        <p:spPr>
          <a:xfrm>
            <a:off x="5029200" y="285349"/>
            <a:ext cx="3581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273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606425"/>
            <a:ext cx="8153400" cy="536576"/>
          </a:xfrm>
        </p:spPr>
        <p:txBody>
          <a:bodyPr/>
          <a:lstStyle/>
          <a:p>
            <a:r>
              <a:rPr lang="en-US" sz="2800" dirty="0"/>
              <a:t>Background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77520" y="1143001"/>
            <a:ext cx="8305800" cy="5225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/>
            <a:r>
              <a:rPr lang="en-US" sz="2000" dirty="0"/>
              <a:t>Objectives of UHR/SG [WNG02,WNG03]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Improve </a:t>
            </a:r>
            <a:r>
              <a:rPr lang="en-US" sz="2000" b="1" dirty="0"/>
              <a:t>reliability </a:t>
            </a:r>
            <a:r>
              <a:rPr lang="en-US" sz="2000" dirty="0"/>
              <a:t>of WLAN connectivity,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reduce </a:t>
            </a:r>
            <a:r>
              <a:rPr lang="en-US" sz="2000" b="1" dirty="0"/>
              <a:t>latencies</a:t>
            </a:r>
            <a:r>
              <a:rPr lang="en-US" sz="2000" dirty="0"/>
              <a:t>,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increase manageability,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increase </a:t>
            </a:r>
            <a:r>
              <a:rPr lang="en-US" sz="2000" b="1" dirty="0"/>
              <a:t>throughput</a:t>
            </a:r>
            <a:r>
              <a:rPr lang="en-US" sz="2000" dirty="0"/>
              <a:t> including at different SNR levels and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reduce device level </a:t>
            </a:r>
            <a:r>
              <a:rPr lang="en-US" sz="2000" b="1" dirty="0"/>
              <a:t>power consumption</a:t>
            </a:r>
            <a:r>
              <a:rPr lang="en-US" sz="2000" dirty="0"/>
              <a:t>.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Some Key takeaways from Sept/2022 Meetings [UHR01,UHR02]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Features which address </a:t>
            </a:r>
            <a:r>
              <a:rPr lang="en-US" sz="2000" b="1" dirty="0"/>
              <a:t>multiple objectives </a:t>
            </a:r>
            <a:r>
              <a:rPr lang="en-US" sz="2000" dirty="0"/>
              <a:t>would be considered with higher priority. 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Background  and Advantage of the Optimal SVD based TXBF [WNG01]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We had a high-level presentation in WGN in Sept/2022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We received many suggestions/comments/questions.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Many were eager to see simulations results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Now, simulation are showing 2.1 - 2.9 dB  gains on average.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This kind of gain can be translated into </a:t>
            </a:r>
            <a:r>
              <a:rPr lang="en-US" sz="2000" b="1" dirty="0"/>
              <a:t>multiple benefits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AABD6FF-232D-4B87-8694-E829445ACAE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B0B70F-879D-40AB-9773-704457BADD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415C1B-F605-4203-A010-97864B3C22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5B0351-EEBD-4F2B-BBFE-A8CDB3C9FAC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319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90599"/>
          </a:xfrm>
        </p:spPr>
        <p:txBody>
          <a:bodyPr/>
          <a:lstStyle/>
          <a:p>
            <a:r>
              <a:rPr lang="en-US" sz="2800" dirty="0"/>
              <a:t>Optimal </a:t>
            </a:r>
            <a:r>
              <a:rPr lang="en-US" sz="2800" dirty="0">
                <a:highlight>
                  <a:srgbClr val="FFFF00"/>
                </a:highlight>
              </a:rPr>
              <a:t>SVD</a:t>
            </a:r>
            <a:r>
              <a:rPr lang="en-US" sz="2800" dirty="0"/>
              <a:t> Based </a:t>
            </a:r>
            <a:r>
              <a:rPr lang="en-US" sz="2800" dirty="0" err="1"/>
              <a:t>TXBFing</a:t>
            </a:r>
            <a:br>
              <a:rPr lang="en-US" sz="2800" dirty="0"/>
            </a:br>
            <a:r>
              <a:rPr lang="en-US" sz="2800" dirty="0"/>
              <a:t>(hide standards-related details temporarily)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CD9DE5E-83B5-5142-DCA8-F26A3E59A177}"/>
              </a:ext>
            </a:extLst>
          </p:cNvPr>
          <p:cNvGrpSpPr/>
          <p:nvPr/>
        </p:nvGrpSpPr>
        <p:grpSpPr>
          <a:xfrm>
            <a:off x="501156" y="3505201"/>
            <a:ext cx="5057787" cy="2743200"/>
            <a:chOff x="1336417" y="5712254"/>
            <a:chExt cx="13487432" cy="685195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1D7545D-B089-2B0D-132F-B8FBB1F826D7}"/>
                </a:ext>
              </a:extLst>
            </p:cNvPr>
            <p:cNvSpPr/>
            <p:nvPr/>
          </p:nvSpPr>
          <p:spPr>
            <a:xfrm>
              <a:off x="1336417" y="5712260"/>
              <a:ext cx="2804746" cy="68519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dirty="0" err="1">
                  <a:solidFill>
                    <a:schemeClr val="tx1"/>
                  </a:solidFill>
                </a:rPr>
                <a:t>BFer</a:t>
              </a:r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FCA4E1E-F7B1-64B7-B83B-E8D3F1FF3A3A}"/>
                </a:ext>
              </a:extLst>
            </p:cNvPr>
            <p:cNvSpPr/>
            <p:nvPr/>
          </p:nvSpPr>
          <p:spPr>
            <a:xfrm>
              <a:off x="12019103" y="5712260"/>
              <a:ext cx="2804746" cy="6851948"/>
            </a:xfrm>
            <a:prstGeom prst="rect">
              <a:avLst/>
            </a:prstGeom>
            <a:solidFill>
              <a:srgbClr val="FFD08B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err="1">
                  <a:solidFill>
                    <a:schemeClr val="tx1"/>
                  </a:solidFill>
                </a:rPr>
                <a:t>BFee</a:t>
              </a:r>
              <a:endParaRPr lang="en-US" sz="2700">
                <a:solidFill>
                  <a:schemeClr val="tx1"/>
                </a:solidFill>
              </a:endParaRPr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EF5222CB-7337-4F13-4DDA-6DF7F3C44B24}"/>
                </a:ext>
              </a:extLst>
            </p:cNvPr>
            <p:cNvSpPr/>
            <p:nvPr/>
          </p:nvSpPr>
          <p:spPr>
            <a:xfrm>
              <a:off x="4141162" y="10119947"/>
              <a:ext cx="7877940" cy="2444262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A2EBEE9F-E7F2-5109-D613-6CF1FC3D81F9}"/>
                </a:ext>
              </a:extLst>
            </p:cNvPr>
            <p:cNvSpPr/>
            <p:nvPr/>
          </p:nvSpPr>
          <p:spPr>
            <a:xfrm>
              <a:off x="4141162" y="7491047"/>
              <a:ext cx="7877940" cy="2444262"/>
            </a:xfrm>
            <a:prstGeom prst="rightArrow">
              <a:avLst/>
            </a:prstGeom>
            <a:solidFill>
              <a:srgbClr val="66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C64EB5C9-B1B4-7E9F-E574-9155792778E0}"/>
                </a:ext>
              </a:extLst>
            </p:cNvPr>
            <p:cNvSpPr/>
            <p:nvPr/>
          </p:nvSpPr>
          <p:spPr>
            <a:xfrm flipH="1">
              <a:off x="4141161" y="5712254"/>
              <a:ext cx="7877941" cy="2161741"/>
            </a:xfrm>
            <a:prstGeom prst="rightArrow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/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BF Feedback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 </m:t>
                      </m:r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blipFill>
                  <a:blip r:embed="rId3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/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Raw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blipFill>
                  <a:blip r:embed="rId4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/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err="1"/>
                    <a:t>BFed</a:t>
                  </a:r>
                  <a:r>
                    <a:rPr lang="en-US" sz="1500"/>
                    <a:t>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blipFill>
                  <a:blip r:embed="rId5"/>
                  <a:stretch>
                    <a:fillRect t="-5357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45DFC425-A062-D5AB-D56E-34308D99A4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037467"/>
              </p:ext>
            </p:extLst>
          </p:nvPr>
        </p:nvGraphicFramePr>
        <p:xfrm>
          <a:off x="5786438" y="3762375"/>
          <a:ext cx="3017837" cy="172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50960" imgH="939600" progId="Equation.DSMT4">
                  <p:embed/>
                </p:oleObj>
              </mc:Choice>
              <mc:Fallback>
                <p:oleObj name="Equation" r:id="rId6" imgW="1650960" imgH="93960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45DFC425-A062-D5AB-D56E-34308D99A4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86438" y="3762375"/>
                        <a:ext cx="3017837" cy="1720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58D6CFEF-CA87-05F1-0176-BEFD3C33AFF6}"/>
              </a:ext>
            </a:extLst>
          </p:cNvPr>
          <p:cNvGrpSpPr/>
          <p:nvPr/>
        </p:nvGrpSpPr>
        <p:grpSpPr>
          <a:xfrm>
            <a:off x="255362" y="1803737"/>
            <a:ext cx="8773148" cy="1015663"/>
            <a:chOff x="-15606" y="1064897"/>
            <a:chExt cx="11697530" cy="1354218"/>
          </a:xfrm>
        </p:grpSpPr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CA92E865-FB67-0E5B-44B9-56B72FFA034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5875885"/>
                </p:ext>
              </p:extLst>
            </p:nvPr>
          </p:nvGraphicFramePr>
          <p:xfrm>
            <a:off x="5482736" y="1100931"/>
            <a:ext cx="6199188" cy="1063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2958840" imgH="507960" progId="Equation.DSMT4">
                    <p:embed/>
                  </p:oleObj>
                </mc:Choice>
                <mc:Fallback>
                  <p:oleObj name="Equation" r:id="rId8" imgW="2958840" imgH="507960" progId="Equation.DSMT4">
                    <p:embed/>
                    <p:pic>
                      <p:nvPicPr>
                        <p:cNvPr id="19" name="Object 18">
                          <a:extLst>
                            <a:ext uri="{FF2B5EF4-FFF2-40B4-BE49-F238E27FC236}">
                              <a16:creationId xmlns:a16="http://schemas.microsoft.com/office/drawing/2014/main" id="{CA92E865-FB67-0E5B-44B9-56B72FFA034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5482736" y="1100931"/>
                          <a:ext cx="6199188" cy="10636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0A1B5B7-DB1B-6655-48F5-8E447AD1F431}"/>
                </a:ext>
              </a:extLst>
            </p:cNvPr>
            <p:cNvSpPr txBox="1"/>
            <p:nvPr/>
          </p:nvSpPr>
          <p:spPr>
            <a:xfrm>
              <a:off x="-15606" y="1064897"/>
              <a:ext cx="5684078" cy="1354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500" dirty="0"/>
                <a:t>Optimal SVD: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SVD is not unique.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Choose a SVD that meets our pre-defined optimization criteria.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1021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1156" y="685800"/>
            <a:ext cx="8303517" cy="990599"/>
          </a:xfrm>
        </p:spPr>
        <p:txBody>
          <a:bodyPr/>
          <a:lstStyle/>
          <a:p>
            <a:r>
              <a:rPr lang="en-US" sz="2800" dirty="0"/>
              <a:t>Optimal SVD Based </a:t>
            </a:r>
            <a:r>
              <a:rPr lang="en-US" sz="2800" dirty="0">
                <a:highlight>
                  <a:srgbClr val="FFFF00"/>
                </a:highlight>
              </a:rPr>
              <a:t>Feedbacks</a:t>
            </a:r>
            <a:br>
              <a:rPr lang="en-US" sz="2800" dirty="0">
                <a:highlight>
                  <a:srgbClr val="FFFF00"/>
                </a:highlight>
              </a:rPr>
            </a:br>
            <a:r>
              <a:rPr lang="en-US" sz="2800" dirty="0"/>
              <a:t>(see another presentation for details)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CD9DE5E-83B5-5142-DCA8-F26A3E59A177}"/>
              </a:ext>
            </a:extLst>
          </p:cNvPr>
          <p:cNvGrpSpPr/>
          <p:nvPr/>
        </p:nvGrpSpPr>
        <p:grpSpPr>
          <a:xfrm>
            <a:off x="304800" y="3505201"/>
            <a:ext cx="5057787" cy="2743200"/>
            <a:chOff x="1336417" y="5712254"/>
            <a:chExt cx="13487432" cy="685195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1D7545D-B089-2B0D-132F-B8FBB1F826D7}"/>
                </a:ext>
              </a:extLst>
            </p:cNvPr>
            <p:cNvSpPr/>
            <p:nvPr/>
          </p:nvSpPr>
          <p:spPr>
            <a:xfrm>
              <a:off x="1336417" y="5712260"/>
              <a:ext cx="2804746" cy="68519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dirty="0" err="1">
                  <a:solidFill>
                    <a:schemeClr val="tx1"/>
                  </a:solidFill>
                </a:rPr>
                <a:t>BFer</a:t>
              </a:r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FCA4E1E-F7B1-64B7-B83B-E8D3F1FF3A3A}"/>
                </a:ext>
              </a:extLst>
            </p:cNvPr>
            <p:cNvSpPr/>
            <p:nvPr/>
          </p:nvSpPr>
          <p:spPr>
            <a:xfrm>
              <a:off x="12019103" y="5712260"/>
              <a:ext cx="2804746" cy="6851948"/>
            </a:xfrm>
            <a:prstGeom prst="rect">
              <a:avLst/>
            </a:prstGeom>
            <a:solidFill>
              <a:srgbClr val="FFD08B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err="1">
                  <a:solidFill>
                    <a:schemeClr val="tx1"/>
                  </a:solidFill>
                </a:rPr>
                <a:t>BFee</a:t>
              </a:r>
              <a:endParaRPr lang="en-US" sz="2700">
                <a:solidFill>
                  <a:schemeClr val="tx1"/>
                </a:solidFill>
              </a:endParaRPr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EF5222CB-7337-4F13-4DDA-6DF7F3C44B24}"/>
                </a:ext>
              </a:extLst>
            </p:cNvPr>
            <p:cNvSpPr/>
            <p:nvPr/>
          </p:nvSpPr>
          <p:spPr>
            <a:xfrm>
              <a:off x="4141162" y="10119947"/>
              <a:ext cx="7877940" cy="2444262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A2EBEE9F-E7F2-5109-D613-6CF1FC3D81F9}"/>
                </a:ext>
              </a:extLst>
            </p:cNvPr>
            <p:cNvSpPr/>
            <p:nvPr/>
          </p:nvSpPr>
          <p:spPr>
            <a:xfrm>
              <a:off x="4141162" y="7491047"/>
              <a:ext cx="7877940" cy="2444262"/>
            </a:xfrm>
            <a:prstGeom prst="rightArrow">
              <a:avLst/>
            </a:prstGeom>
            <a:solidFill>
              <a:srgbClr val="66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C64EB5C9-B1B4-7E9F-E574-9155792778E0}"/>
                </a:ext>
              </a:extLst>
            </p:cNvPr>
            <p:cNvSpPr/>
            <p:nvPr/>
          </p:nvSpPr>
          <p:spPr>
            <a:xfrm flipH="1">
              <a:off x="4141161" y="5712254"/>
              <a:ext cx="7877941" cy="2161741"/>
            </a:xfrm>
            <a:prstGeom prst="rightArrow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/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BF Feedback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 </m:t>
                      </m:r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blipFill>
                  <a:blip r:embed="rId3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/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Raw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blipFill>
                  <a:blip r:embed="rId4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/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err="1"/>
                    <a:t>BFed</a:t>
                  </a:r>
                  <a:r>
                    <a:rPr lang="en-US" sz="1500"/>
                    <a:t>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blipFill>
                  <a:blip r:embed="rId5"/>
                  <a:stretch>
                    <a:fillRect t="-5357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45DFC425-A062-D5AB-D56E-34308D99A4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97513" y="3948113"/>
          <a:ext cx="3494087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19240" imgH="736560" progId="Equation.DSMT4">
                  <p:embed/>
                </p:oleObj>
              </mc:Choice>
              <mc:Fallback>
                <p:oleObj name="Equation" r:id="rId6" imgW="2019240" imgH="73656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45DFC425-A062-D5AB-D56E-34308D99A4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97513" y="3948113"/>
                        <a:ext cx="3494087" cy="134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58D6CFEF-CA87-05F1-0176-BEFD3C33AFF6}"/>
              </a:ext>
            </a:extLst>
          </p:cNvPr>
          <p:cNvGrpSpPr/>
          <p:nvPr/>
        </p:nvGrpSpPr>
        <p:grpSpPr>
          <a:xfrm>
            <a:off x="538049" y="1952880"/>
            <a:ext cx="8072551" cy="1015663"/>
            <a:chOff x="-15606" y="1064897"/>
            <a:chExt cx="10763398" cy="1354218"/>
          </a:xfrm>
        </p:grpSpPr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CA92E865-FB67-0E5B-44B9-56B72FFA034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854060" y="1456141"/>
            <a:ext cx="4893732" cy="550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981080" imgH="228600" progId="Equation.DSMT4">
                    <p:embed/>
                  </p:oleObj>
                </mc:Choice>
                <mc:Fallback>
                  <p:oleObj name="Equation" r:id="rId8" imgW="1981080" imgH="228600" progId="Equation.DSMT4">
                    <p:embed/>
                    <p:pic>
                      <p:nvPicPr>
                        <p:cNvPr id="19" name="Object 18">
                          <a:extLst>
                            <a:ext uri="{FF2B5EF4-FFF2-40B4-BE49-F238E27FC236}">
                              <a16:creationId xmlns:a16="http://schemas.microsoft.com/office/drawing/2014/main" id="{CA92E865-FB67-0E5B-44B9-56B72FFA034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5854060" y="1456141"/>
                          <a:ext cx="4893732" cy="55033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0A1B5B7-DB1B-6655-48F5-8E447AD1F431}"/>
                </a:ext>
              </a:extLst>
            </p:cNvPr>
            <p:cNvSpPr txBox="1"/>
            <p:nvPr/>
          </p:nvSpPr>
          <p:spPr>
            <a:xfrm>
              <a:off x="-15606" y="1064897"/>
              <a:ext cx="5684078" cy="1354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500" dirty="0"/>
                <a:t>Optimal  SVD: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SVD  is  not unique.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Choose a SVD that meets our pre-defined optimization criteria.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90857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71636"/>
          </a:xfrm>
        </p:spPr>
        <p:txBody>
          <a:bodyPr/>
          <a:lstStyle/>
          <a:p>
            <a:r>
              <a:rPr lang="en-US" dirty="0"/>
              <a:t>Current Situation in Standards</a:t>
            </a:r>
            <a:br>
              <a:rPr lang="en-US" dirty="0"/>
            </a:br>
            <a:r>
              <a:rPr lang="en-US" dirty="0"/>
              <a:t>and Potential Changes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2033DE-BC3D-F741-1DF9-08F5AEBD8D39}"/>
              </a:ext>
            </a:extLst>
          </p:cNvPr>
          <p:cNvSpPr txBox="1"/>
          <p:nvPr/>
        </p:nvSpPr>
        <p:spPr>
          <a:xfrm>
            <a:off x="533400" y="1600200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+mj-lt"/>
              <a:buAutoNum type="arabicPeriod"/>
            </a:pPr>
            <a:r>
              <a:rPr lang="en-US" sz="2400" dirty="0"/>
              <a:t>The  Normalized V matrices (i.e., the last row is non-negatively real) are feedbacked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400" dirty="0"/>
              <a:t>The best V matrices for either </a:t>
            </a:r>
            <a:r>
              <a:rPr lang="en-US" sz="2400" b="1" i="1" dirty="0" err="1"/>
              <a:t>BFed</a:t>
            </a:r>
            <a:r>
              <a:rPr lang="en-US" sz="2400" b="1" i="1" dirty="0"/>
              <a:t> channel </a:t>
            </a:r>
            <a:r>
              <a:rPr lang="en-US" sz="2400" dirty="0"/>
              <a:t>or </a:t>
            </a:r>
            <a:r>
              <a:rPr lang="en-US" sz="2400" b="1" i="1" dirty="0"/>
              <a:t>V re-construction </a:t>
            </a:r>
            <a:r>
              <a:rPr lang="en-US" sz="2400" dirty="0"/>
              <a:t>are often not the normalized V matrices</a:t>
            </a:r>
          </a:p>
          <a:p>
            <a:endParaRPr lang="en-US" sz="2400" dirty="0"/>
          </a:p>
          <a:p>
            <a:r>
              <a:rPr lang="en-US" sz="2400" dirty="0"/>
              <a:t>Potential Changes to Consider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Enable feedback of the Optimal V matrices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Limit freedom of </a:t>
            </a:r>
            <a:r>
              <a:rPr lang="en-US" sz="2400" dirty="0" err="1"/>
              <a:t>TXBFers</a:t>
            </a:r>
            <a:r>
              <a:rPr lang="en-US" sz="2400" dirty="0"/>
              <a:t> on re-construction of pro-coding matrices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Improve Sounding Accuracy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66291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838199"/>
          </a:xfrm>
        </p:spPr>
        <p:txBody>
          <a:bodyPr/>
          <a:lstStyle/>
          <a:p>
            <a:r>
              <a:rPr lang="en-US" sz="2800" dirty="0"/>
              <a:t>Optimal SVD based </a:t>
            </a:r>
            <a:r>
              <a:rPr lang="en-US" sz="2800" dirty="0" err="1"/>
              <a:t>BFing</a:t>
            </a:r>
            <a:br>
              <a:rPr lang="en-US" sz="2800" dirty="0"/>
            </a:br>
            <a:r>
              <a:rPr lang="en-US" sz="2800" dirty="0"/>
              <a:t>(11AX PER with the Channel-B)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81000" y="5943600"/>
            <a:ext cx="8535895" cy="530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Proof of Concept here. Further optimization is possible.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1AAE1E-122E-3105-7B68-0EBA117566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5088" y="1524000"/>
            <a:ext cx="6019800" cy="4509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188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1673" y="606425"/>
            <a:ext cx="7770813" cy="917575"/>
          </a:xfrm>
        </p:spPr>
        <p:txBody>
          <a:bodyPr/>
          <a:lstStyle/>
          <a:p>
            <a:r>
              <a:rPr lang="en-US" sz="2800" dirty="0"/>
              <a:t>Optimal SVD based </a:t>
            </a:r>
            <a:r>
              <a:rPr lang="en-US" sz="2800" dirty="0" err="1"/>
              <a:t>BFing</a:t>
            </a:r>
            <a:br>
              <a:rPr lang="en-US" sz="2800" dirty="0"/>
            </a:br>
            <a:r>
              <a:rPr lang="en-US" sz="2800" dirty="0"/>
              <a:t>(11ax PER with the Channel-D)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A531C7-0B76-D3D0-7DC3-A2C69543C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660" y="1485051"/>
            <a:ext cx="6430140" cy="4991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858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6425"/>
            <a:ext cx="7770813" cy="615952"/>
          </a:xfrm>
        </p:spPr>
        <p:txBody>
          <a:bodyPr/>
          <a:lstStyle/>
          <a:p>
            <a:r>
              <a:rPr lang="en-US" sz="2800" dirty="0"/>
              <a:t>Summary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800" y="1222377"/>
            <a:ext cx="8001000" cy="511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/>
              <a:t>Introduced essences of the </a:t>
            </a:r>
            <a:r>
              <a:rPr lang="en-US" sz="3200" b="1" dirty="0"/>
              <a:t>Optimal SVD </a:t>
            </a:r>
            <a:r>
              <a:rPr lang="en-US" sz="3200" dirty="0"/>
              <a:t>and its application to </a:t>
            </a:r>
            <a:r>
              <a:rPr lang="en-US" sz="3200" dirty="0" err="1"/>
              <a:t>TXBFing</a:t>
            </a:r>
            <a:endParaRPr lang="en-US" sz="3200" dirty="0"/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/>
              <a:t>Shared performance simulation results of the </a:t>
            </a:r>
            <a:r>
              <a:rPr lang="en-US" sz="3200" b="1" dirty="0"/>
              <a:t>Optimal SVD based TXBF.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/>
              <a:t>There always exist </a:t>
            </a:r>
            <a:r>
              <a:rPr lang="en-US" sz="3200" b="1" dirty="0"/>
              <a:t>Multiple Options </a:t>
            </a:r>
            <a:r>
              <a:rPr lang="en-US" sz="3200" dirty="0"/>
              <a:t>on detailed implementations and/or standardizations.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/>
              <a:t>Is further analyzing if and what kind of helps from standardization is required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November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1869r0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0034146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8B0ADC32112E40B61895D3E4B7A124" ma:contentTypeVersion="16" ma:contentTypeDescription="Create a new document." ma:contentTypeScope="" ma:versionID="156b4778e0facc3a0213ed4e16e8c90e">
  <xsd:schema xmlns:xsd="http://www.w3.org/2001/XMLSchema" xmlns:xs="http://www.w3.org/2001/XMLSchema" xmlns:p="http://schemas.microsoft.com/office/2006/metadata/properties" xmlns:ns2="b15130cf-db0b-4fff-995e-bd4b335bfed2" xmlns:ns3="d4de7347-d9c2-4291-88d4-beb782804021" xmlns:ns4="7f6f3641-1368-4f06-a1f2-7da0343b977d" targetNamespace="http://schemas.microsoft.com/office/2006/metadata/properties" ma:root="true" ma:fieldsID="9536aecc61876bdff4703fc6f04dc671" ns2:_="" ns3:_="" ns4:_="">
    <xsd:import namespace="b15130cf-db0b-4fff-995e-bd4b335bfed2"/>
    <xsd:import namespace="d4de7347-d9c2-4291-88d4-beb782804021"/>
    <xsd:import namespace="7f6f3641-1368-4f06-a1f2-7da0343b97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130cf-db0b-4fff-995e-bd4b335bfe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e7347-d9c2-4291-88d4-beb782804021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57c35e0-093f-4720-968f-de46e1ebfe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6f3641-1368-4f06-a1f2-7da0343b977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c587f9b-2cf1-4387-9a91-8ebd412d1bc2}" ma:internalName="TaxCatchAll" ma:showField="CatchAllData" ma:web="7f6f3641-1368-4f06-a1f2-7da0343b97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f6f3641-1368-4f06-a1f2-7da0343b977d" xsi:nil="true"/>
    <lcf76f155ced4ddcb4097134ff3c332f xmlns="d4de7347-d9c2-4291-88d4-beb78280402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6134EEA-9114-4235-AFC4-D638A9787A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14F8F8-C9BF-4644-B6F2-DC30184214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5130cf-db0b-4fff-995e-bd4b335bfed2"/>
    <ds:schemaRef ds:uri="d4de7347-d9c2-4291-88d4-beb782804021"/>
    <ds:schemaRef ds:uri="7f6f3641-1368-4f06-a1f2-7da0343b97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15D3D7-57E7-49B7-8C64-57961B87AFC6}">
  <ds:schemaRefs>
    <ds:schemaRef ds:uri="http://www.w3.org/XML/1998/namespace"/>
    <ds:schemaRef ds:uri="http://purl.org/dc/dcmitype/"/>
    <ds:schemaRef ds:uri="d4de7347-d9c2-4291-88d4-beb782804021"/>
    <ds:schemaRef ds:uri="http://schemas.microsoft.com/office/2006/documentManagement/types"/>
    <ds:schemaRef ds:uri="http://purl.org/dc/terms/"/>
    <ds:schemaRef ds:uri="http://schemas.microsoft.com/office/2006/metadata/properties"/>
    <ds:schemaRef ds:uri="7f6f3641-1368-4f06-a1f2-7da0343b977d"/>
    <ds:schemaRef ds:uri="http://schemas.microsoft.com/office/infopath/2007/PartnerControls"/>
    <ds:schemaRef ds:uri="http://schemas.openxmlformats.org/package/2006/metadata/core-properties"/>
    <ds:schemaRef ds:uri="b15130cf-db0b-4fff-995e-bd4b335bfed2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74145</TotalTime>
  <Words>1327</Words>
  <Application>Microsoft Office PowerPoint</Application>
  <PresentationFormat>On-screen Show (4:3)</PresentationFormat>
  <Paragraphs>225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ACcord Submission Template</vt:lpstr>
      <vt:lpstr>Equation</vt:lpstr>
      <vt:lpstr>TXBF based on the Optimal SVD (for Next Gen WiFi)</vt:lpstr>
      <vt:lpstr>Outline</vt:lpstr>
      <vt:lpstr>Background</vt:lpstr>
      <vt:lpstr>Optimal SVD Based TXBFing (hide standards-related details temporarily)</vt:lpstr>
      <vt:lpstr>Optimal SVD Based Feedbacks (see another presentation for details)</vt:lpstr>
      <vt:lpstr>Current Situation in Standards and Potential Changes</vt:lpstr>
      <vt:lpstr>Optimal SVD based BFing (11AX PER with the Channel-B)</vt:lpstr>
      <vt:lpstr>Optimal SVD based BFing (11ax PER with the Channel-D)</vt:lpstr>
      <vt:lpstr>Summary</vt:lpstr>
      <vt:lpstr>Selected References</vt:lpstr>
      <vt:lpstr>Backup</vt:lpstr>
      <vt:lpstr>Importance of GMD based TXBFing</vt:lpstr>
      <vt:lpstr>Optimal GMD Based TXBFing (hide standards-related details temporarily)</vt:lpstr>
      <vt:lpstr>Optimal GMD Based TXBF Feedback (hide standards-related details temporarily)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Aiguo Yan</cp:lastModifiedBy>
  <cp:revision>1369</cp:revision>
  <cp:lastPrinted>2022-06-20T23:36:12Z</cp:lastPrinted>
  <dcterms:created xsi:type="dcterms:W3CDTF">2009-12-02T19:05:24Z</dcterms:created>
  <dcterms:modified xsi:type="dcterms:W3CDTF">2022-11-02T19:18:43Z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ContentTypeId">
    <vt:lpwstr>0x010100218B0ADC32112E40B61895D3E4B7A124</vt:lpwstr>
  </property>
  <property fmtid="{D5CDD505-2E9C-101B-9397-08002B2CF9AE}" pid="17" name="MediaServiceImageTags">
    <vt:lpwstr/>
  </property>
</Properties>
</file>