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5"/>
  </p:normalViewPr>
  <p:slideViewPr>
    <p:cSldViewPr showGuides="1">
      <p:cViewPr varScale="1">
        <p:scale>
          <a:sx n="78" d="100"/>
          <a:sy n="78" d="100"/>
        </p:scale>
        <p:origin x="14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/1801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2022-10-24</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53"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11-22/1800, New use cases for AMP </a:t>
            </a:r>
            <a:r>
              <a:rPr lang="en-US" altLang="zh-CN" sz="1600" dirty="0" err="1" smtClean="0">
                <a:solidFill>
                  <a:schemeClr val="tx1"/>
                </a:solidFill>
                <a:latin typeface="Calibri" panose="020F0502020204030204" pitchFamily="34" charset="0"/>
                <a:cs typeface="Calibri" panose="020F0502020204030204" pitchFamily="34" charset="0"/>
              </a:rPr>
              <a:t>IoT</a:t>
            </a:r>
            <a:r>
              <a:rPr lang="en-US" altLang="zh-CN" sz="1600" dirty="0" smtClean="0">
                <a:solidFill>
                  <a:schemeClr val="tx1"/>
                </a:solidFill>
                <a:latin typeface="Calibri" panose="020F0502020204030204" pitchFamily="34" charset="0"/>
                <a:cs typeface="Calibri" panose="020F0502020204030204" pitchFamily="34" charset="0"/>
              </a:rPr>
              <a:t> devices smart-grid, </a:t>
            </a:r>
            <a:r>
              <a:rPr lang="en-US" altLang="zh-CN" sz="1600" dirty="0" err="1" smtClean="0">
                <a:solidFill>
                  <a:schemeClr val="tx1"/>
                </a:solidFill>
                <a:latin typeface="Calibri" panose="020F0502020204030204" pitchFamily="34" charset="0"/>
                <a:cs typeface="Calibri" panose="020F0502020204030204" pitchFamily="34" charset="0"/>
              </a:rPr>
              <a:t>Yinan</a:t>
            </a:r>
            <a:r>
              <a:rPr lang="en-US" altLang="zh-CN" sz="1600" dirty="0" smtClean="0">
                <a:solidFill>
                  <a:schemeClr val="tx1"/>
                </a:solidFill>
                <a:latin typeface="Calibri" panose="020F0502020204030204" pitchFamily="34" charset="0"/>
                <a:cs typeface="Calibri" panose="020F0502020204030204" pitchFamily="34" charset="0"/>
              </a:rPr>
              <a:t> Qi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11-22/1799, On energy harvesting and the differentiation with RFID,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25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(11-22/1562r1)</a:t>
            </a:r>
          </a:p>
          <a:p>
            <a:pPr lvl="1" eaLnBrk="0" hangingPunct="0">
              <a:defRPr/>
            </a:pPr>
            <a:r>
              <a:rPr lang="en-GB" altLang="en-US" dirty="0" smtClean="0"/>
              <a:t>Call for comments was announced on Oct 08 in reflector</a:t>
            </a:r>
            <a:endParaRPr lang="en-GB" altLang="en-US" dirty="0"/>
          </a:p>
          <a:p>
            <a:pPr eaLnBrk="0" hangingPunct="0">
              <a:defRPr/>
            </a:pPr>
            <a:r>
              <a:rPr lang="en-US" altLang="en-GB" dirty="0" smtClean="0"/>
              <a:t>Contribution presentation and discussion</a:t>
            </a:r>
          </a:p>
          <a:p>
            <a:pPr lvl="1" eaLnBrk="0" hangingPunct="0">
              <a:buFontTx/>
              <a:buChar char="–"/>
              <a:defRPr/>
            </a:pPr>
            <a:r>
              <a:rPr lang="en-US" altLang="zh-CN" sz="2100" dirty="0" smtClean="0"/>
              <a:t>11-22/1800</a:t>
            </a:r>
            <a:r>
              <a:rPr lang="en-US" altLang="zh-CN" sz="2100" dirty="0"/>
              <a:t>, New use cases for AMP </a:t>
            </a:r>
            <a:r>
              <a:rPr lang="en-US" altLang="zh-CN" sz="2100" dirty="0" err="1"/>
              <a:t>IoT</a:t>
            </a:r>
            <a:r>
              <a:rPr lang="en-US" altLang="zh-CN" sz="2100" dirty="0"/>
              <a:t> devices smart-grid, </a:t>
            </a:r>
            <a:r>
              <a:rPr lang="en-US" altLang="zh-CN" sz="2100" dirty="0" err="1"/>
              <a:t>Yinan</a:t>
            </a:r>
            <a:r>
              <a:rPr lang="en-US" altLang="zh-CN" sz="2100" dirty="0"/>
              <a:t> Qi (OPPO)</a:t>
            </a:r>
          </a:p>
          <a:p>
            <a:pPr lvl="1" eaLnBrk="0" hangingPunct="0">
              <a:buFontTx/>
              <a:buChar char="–"/>
              <a:defRPr/>
            </a:pPr>
            <a:r>
              <a:rPr lang="en-US" altLang="zh-CN" sz="2100" dirty="0"/>
              <a:t>11-22/1799, On energy harvesting and the differentiation with RFID, </a:t>
            </a:r>
            <a:r>
              <a:rPr lang="en-US" altLang="zh-CN" sz="2100" dirty="0" err="1"/>
              <a:t>Weijie</a:t>
            </a:r>
            <a:r>
              <a:rPr lang="en-US" altLang="zh-CN" sz="2100" dirty="0"/>
              <a:t> Xu (OPPO)</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139246</TotalTime>
  <Words>1435</Words>
  <Application>Microsoft Office PowerPoint</Application>
  <PresentationFormat>宽屏</PresentationFormat>
  <Paragraphs>198</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5489</cp:revision>
  <cp:lastPrinted>2014-11-04T15:04:00Z</cp:lastPrinted>
  <dcterms:created xsi:type="dcterms:W3CDTF">2007-04-17T18:10:00Z</dcterms:created>
  <dcterms:modified xsi:type="dcterms:W3CDTF">2022-10-25T13:54:33Z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