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30" r:id="rId3"/>
    <p:sldId id="580" r:id="rId4"/>
    <p:sldId id="618" r:id="rId5"/>
    <p:sldId id="615" r:id="rId6"/>
    <p:sldId id="624" r:id="rId7"/>
    <p:sldId id="631" r:id="rId8"/>
    <p:sldId id="622" r:id="rId9"/>
    <p:sldId id="623" r:id="rId10"/>
    <p:sldId id="625" r:id="rId11"/>
    <p:sldId id="621" r:id="rId12"/>
    <p:sldId id="630" r:id="rId13"/>
    <p:sldId id="627" r:id="rId14"/>
    <p:sldId id="628" r:id="rId15"/>
    <p:sldId id="640" r:id="rId16"/>
    <p:sldId id="638" r:id="rId17"/>
    <p:sldId id="633" r:id="rId18"/>
    <p:sldId id="635" r:id="rId19"/>
    <p:sldId id="634" r:id="rId20"/>
    <p:sldId id="636" r:id="rId21"/>
    <p:sldId id="637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6" d="100"/>
          <a:sy n="86" d="100"/>
        </p:scale>
        <p:origin x="108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4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7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82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5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2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802.11-22/1678r5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5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802.11-22/1678r5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P802.11bd 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P802.11bd to ISO/IEC JTC1/SC6 for adoption under the PSDO agreement. </a:t>
            </a:r>
          </a:p>
          <a:p>
            <a:r>
              <a:rPr lang="en-US" sz="2000" dirty="0"/>
              <a:t> [conditional on publication of the approved standard]</a:t>
            </a:r>
          </a:p>
          <a:p>
            <a:endParaRPr lang="en-US" sz="2000" dirty="0"/>
          </a:p>
          <a:p>
            <a:r>
              <a:rPr lang="en-US" sz="2000" dirty="0"/>
              <a:t>Moved: Bo Sun, Seconded: Ian Sherlock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69, No: 0, Abstain: 12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9794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P802.11be liaison to 802.1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11-22-1792r1 as a liaison to 802.1 WG, granting the WG chair editorial license.</a:t>
            </a:r>
          </a:p>
          <a:p>
            <a:endParaRPr lang="en-US" sz="2000" dirty="0"/>
          </a:p>
          <a:p>
            <a:r>
              <a:rPr lang="en-US" sz="2000" dirty="0"/>
              <a:t>Moved: Alfred Asterjadhi on behalf of </a:t>
            </a:r>
            <a:r>
              <a:rPr lang="en-US" sz="2000" dirty="0" err="1"/>
              <a:t>TGbe</a:t>
            </a:r>
            <a:r>
              <a:rPr lang="en-US" sz="2000" dirty="0"/>
              <a:t>, Seconded: Laurent </a:t>
            </a:r>
            <a:r>
              <a:rPr lang="en-US" sz="2000" dirty="0" err="1"/>
              <a:t>Cariou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68, No: 2, Abstain: 11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Marc </a:t>
            </a:r>
            <a:r>
              <a:rPr lang="en-US" sz="2000" dirty="0" err="1"/>
              <a:t>Emmelmann</a:t>
            </a:r>
            <a:r>
              <a:rPr lang="en-US" sz="2000" dirty="0"/>
              <a:t>, 2nd: </a:t>
            </a:r>
            <a:r>
              <a:rPr lang="en-US" sz="2000" dirty="0" err="1"/>
              <a:t>Abhi</a:t>
            </a:r>
            <a:r>
              <a:rPr lang="en-US" sz="2000" dirty="0"/>
              <a:t> </a:t>
            </a:r>
            <a:r>
              <a:rPr lang="en-US" sz="2000" dirty="0" err="1"/>
              <a:t>Patil</a:t>
            </a:r>
            <a:r>
              <a:rPr lang="en-US" sz="2000" dirty="0"/>
              <a:t>, Result 82/2/23]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7911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ad-hoc meeting on January 11-13, 2023, in San Diego, CA, for the purpose of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Laurent </a:t>
            </a:r>
            <a:r>
              <a:rPr lang="en-US" sz="2000" dirty="0" err="1"/>
              <a:t>Cariou</a:t>
            </a:r>
            <a:r>
              <a:rPr lang="en-US" sz="2000" dirty="0"/>
              <a:t>, Seconded: James Yee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</a:t>
            </a:r>
            <a:r>
              <a:rPr lang="en-US" sz="2000" dirty="0" err="1"/>
              <a:t>Abhi</a:t>
            </a:r>
            <a:r>
              <a:rPr lang="en-US" sz="2000" dirty="0"/>
              <a:t> </a:t>
            </a:r>
            <a:r>
              <a:rPr lang="en-US" sz="2000" dirty="0" err="1"/>
              <a:t>Patil</a:t>
            </a:r>
            <a:r>
              <a:rPr lang="en-US" sz="2000" dirty="0"/>
              <a:t>, 2nd: </a:t>
            </a:r>
            <a:r>
              <a:rPr lang="en-US" sz="2000" dirty="0" err="1"/>
              <a:t>Chunyu</a:t>
            </a:r>
            <a:r>
              <a:rPr lang="en-US" sz="2000" dirty="0"/>
              <a:t> Hu,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P802.11bf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ad-hoc meeting on January 13-14, 2023, in the Baltimore Hilton, Baltimore, Maryland for the purpose of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Han Xiao on behalf of </a:t>
            </a:r>
            <a:r>
              <a:rPr lang="en-US" sz="2000" dirty="0" err="1"/>
              <a:t>TGbf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en-US" altLang="zh-CN" sz="2000" dirty="0"/>
              <a:t> Yan Xin</a:t>
            </a:r>
            <a:r>
              <a:rPr lang="en-US" sz="2000" dirty="0"/>
              <a:t>, 2nd: </a:t>
            </a:r>
            <a:r>
              <a:rPr lang="en-US" altLang="zh-CN" sz="2000" dirty="0" err="1"/>
              <a:t>Rajat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Pushkarna</a:t>
            </a:r>
            <a:r>
              <a:rPr lang="en-US" sz="2000" dirty="0"/>
              <a:t>, Result: unanimous consent]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657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UHR Study Group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Request EC approval of 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, 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76, No: 1, Abstain: 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January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/>
              <a:t>1. If the 2023 January Interim Session were held at the Hilton, Baltimore, Maryland as 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 59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 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Abstain: 10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January Interim 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In-person: 49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(remotely): 57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attend: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03301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March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 marL="0" indent="0"/>
            <a:r>
              <a:rPr lang="en-US" dirty="0"/>
              <a:t>1. If the 2023 March Plenary Session were held at the Hilton Atlanta, GA  as an in-person only session, would you 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Yes: 68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No: 43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If the 2023 March Plenary Session is held in as a mixed-mode session, will you attend: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In-person: 64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Attend Virtually (remotely): 59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Will not attend plenary: 0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6478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5.021: P802.11bk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P802.11bk PAR documentation in https://mentor.ieee.org/802.11/dcn/22/11-22-1325-07-00az-320-mhz-par.docx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https://mentor.ieee.org/802.11/dcn/22/11-22-1353-03-00az-11bk-320mhz-ftm-csd.docx.</a:t>
            </a:r>
          </a:p>
          <a:p>
            <a:r>
              <a:rPr lang="es-ES" sz="2000" dirty="0"/>
              <a:t>In WG11, PAR (y/n/a): 97, 2, 28; CSD (y/n/a): 84, 1, 17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Unanimous 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6.061: First </a:t>
            </a:r>
            <a:r>
              <a:rPr lang="en-US" dirty="0" err="1"/>
              <a:t>rechartering</a:t>
            </a:r>
            <a:r>
              <a:rPr lang="en-US" dirty="0"/>
              <a:t> of the 802.11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Group.</a:t>
            </a:r>
          </a:p>
          <a:p>
            <a:r>
              <a:rPr lang="en-US" sz="2000" dirty="0"/>
              <a:t>WG11 result: Yes: 76, No: 1, Abstain: 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Unanimous (Consent agenda)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Straw poll from opening plenary</a:t>
            </a:r>
          </a:p>
          <a:p>
            <a:r>
              <a:rPr lang="en-US" b="0" dirty="0"/>
              <a:t>R1 Draft motions for mid-week plenary (subsequently moved to closing plenary)</a:t>
            </a:r>
          </a:p>
          <a:p>
            <a:r>
              <a:rPr lang="en-US" b="0" dirty="0"/>
              <a:t>R2 Draft motions for closing plenary</a:t>
            </a:r>
          </a:p>
          <a:p>
            <a:r>
              <a:rPr lang="en-US" b="0" dirty="0"/>
              <a:t>R3 Closing plenary results and draft motions for the EC</a:t>
            </a:r>
          </a:p>
          <a:p>
            <a:r>
              <a:rPr lang="en-US" b="0" dirty="0"/>
              <a:t>R4 EC motion results</a:t>
            </a:r>
          </a:p>
          <a:p>
            <a:r>
              <a:rPr lang="en-US" b="0" dirty="0"/>
              <a:t>R5 Verified motion results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7.011: P802.11bb D4.1 and P802.11bc D4.0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liaison of the following drafts to ISO/IEC JTC1/SC6 for information under the PSDO agreement: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P802.11bb D4.1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P802.11bc D4.0 </a:t>
            </a:r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Unanimous (Consent agenda)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348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7.012: P802.11az and P802.11bd to ISO for adoption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submission of the following projects to ISO/IEC JTC1/SC6 for adoption under the PSDO 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P802.11az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P802.11bd </a:t>
            </a:r>
          </a:p>
          <a:p>
            <a:r>
              <a:rPr lang="en-US" sz="2000" dirty="0">
                <a:solidFill>
                  <a:schemeClr val="tx1"/>
                </a:solidFill>
              </a:rPr>
              <a:t>[conditional on publication of approved standard]</a:t>
            </a:r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Second: </a:t>
            </a:r>
            <a:r>
              <a:rPr lang="en-US" sz="2000" dirty="0" err="1"/>
              <a:t>Rosdahl</a:t>
            </a:r>
            <a:endParaRPr lang="en-US" sz="2000" dirty="0"/>
          </a:p>
          <a:p>
            <a:r>
              <a:rPr lang="en-US" sz="2000" dirty="0"/>
              <a:t>Result: Unanimous (Consent agenda)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6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16</a:t>
            </a:r>
          </a:p>
          <a:p>
            <a:r>
              <a:rPr lang="en-US" dirty="0"/>
              <a:t>N:  111</a:t>
            </a:r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P802.11az 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P802.11az to ISO/IEC JTC1/SC6 for adoption under the PSDO agreement. </a:t>
            </a:r>
          </a:p>
          <a:p>
            <a:r>
              <a:rPr lang="en-US" sz="2000" dirty="0"/>
              <a:t> [conditional on publication of the approved standard]</a:t>
            </a:r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Seconded: Andrew Myles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86, No: 1, Abstain: 14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1997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P802.11bk 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11-22-1353r3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, Second: Amelia </a:t>
            </a:r>
            <a:r>
              <a:rPr lang="en-US" sz="2000" dirty="0" err="1"/>
              <a:t>Andersdotter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84, No: 1, Abstain: 17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P802.11bb D4.1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802.11bb D4.1 to ISO/IEC JTC1 SC6 for information under the PSDO agreement.</a:t>
            </a:r>
          </a:p>
          <a:p>
            <a:endParaRPr lang="en-US" sz="2000" dirty="0"/>
          </a:p>
          <a:p>
            <a:r>
              <a:rPr lang="en-US" sz="2000" dirty="0"/>
              <a:t>Moved: Nikola </a:t>
            </a:r>
            <a:r>
              <a:rPr lang="en-US" sz="2000" dirty="0" err="1"/>
              <a:t>Serafimovski</a:t>
            </a:r>
            <a:r>
              <a:rPr lang="en-US" sz="2000" dirty="0"/>
              <a:t>, Seconded: 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63, No: 1, Abstain: 13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2832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P802.11bc D4.0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802.11bc D4.0 to ISO/IEC JTC1 SC6 for information under the PSDO agreement.</a:t>
            </a:r>
          </a:p>
          <a:p>
            <a:endParaRPr lang="en-US" sz="2000" dirty="0"/>
          </a:p>
          <a:p>
            <a:r>
              <a:rPr lang="en-US" sz="2000" dirty="0"/>
              <a:t>Moved: Stephen McCann, Seconded: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66, No: 1, Abstain: 10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5394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1394</Words>
  <Application>Microsoft Office PowerPoint</Application>
  <PresentationFormat>Widescreen</PresentationFormat>
  <Paragraphs>305</Paragraphs>
  <Slides>21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FRIDAY (November 18) </vt:lpstr>
      <vt:lpstr>Motion 1: P802.11az to ISO for adoption under the PSDO</vt:lpstr>
      <vt:lpstr>Motion 2: P802.11bk CSD approval</vt:lpstr>
      <vt:lpstr>Motion 3: P802.11bb D4.1 to ISO for information </vt:lpstr>
      <vt:lpstr>Motion 4: P802.11bc D4.0 to ISO for information </vt:lpstr>
      <vt:lpstr>Motion 5: P802.11bd to ISO for adoption under the PSDO</vt:lpstr>
      <vt:lpstr>Motion 6: P802.11be liaison to 802.1</vt:lpstr>
      <vt:lpstr>Motion 7: P802.11be Ad-Hoc</vt:lpstr>
      <vt:lpstr>Motion 8: P802.11bf Ad-Hoc</vt:lpstr>
      <vt:lpstr>Motion 9: UHR Study Group recharter.</vt:lpstr>
      <vt:lpstr>Straw Poll: January 2023</vt:lpstr>
      <vt:lpstr>Straw Poll: March 2023</vt:lpstr>
      <vt:lpstr>EC Motions </vt:lpstr>
      <vt:lpstr>5.021: P802.11bk PAR/CSD approval motion</vt:lpstr>
      <vt:lpstr>6.061: First rechartering of the 802.11 Ultra High Reliability (UHR) Study Group</vt:lpstr>
      <vt:lpstr>7.011: P802.11bb D4.1 and P802.11bc D4.0 to ISO for information </vt:lpstr>
      <vt:lpstr>7.012: P802.11az and P802.11bd to ISO for adoption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1339</cp:revision>
  <cp:lastPrinted>1601-01-01T00:00:00Z</cp:lastPrinted>
  <dcterms:created xsi:type="dcterms:W3CDTF">2018-05-10T16:45:22Z</dcterms:created>
  <dcterms:modified xsi:type="dcterms:W3CDTF">2022-11-29T14:46:05Z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