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258" r:id="rId3"/>
    <p:sldId id="264" r:id="rId4"/>
    <p:sldId id="265" r:id="rId5"/>
    <p:sldId id="267" r:id="rId6"/>
    <p:sldId id="268" r:id="rId7"/>
    <p:sldId id="272" r:id="rId8"/>
    <p:sldId id="275" r:id="rId9"/>
    <p:sldId id="276" r:id="rId10"/>
    <p:sldId id="277" r:id="rId11"/>
    <p:sldId id="278" r:id="rId12"/>
    <p:sldId id="270" r:id="rId13"/>
    <p:sldId id="271" r:id="rId14"/>
    <p:sldId id="273" r:id="rId15"/>
    <p:sldId id="266" r:id="rId16"/>
    <p:sldId id="274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91B299-E6CD-42AC-A8C7-FD6C6A33C0BA}" v="2" dt="2022-02-12T01:22:20.4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5" autoAdjust="0"/>
    <p:restoredTop sz="96327" autoAdjust="0"/>
  </p:normalViewPr>
  <p:slideViewPr>
    <p:cSldViewPr>
      <p:cViewPr varScale="1">
        <p:scale>
          <a:sx n="62" d="100"/>
          <a:sy n="62" d="100"/>
        </p:scale>
        <p:origin x="812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2772" y="4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ng, Po-kai" userId="be743c7d-0ad3-4a01-a6bb-e19e76bd5877" providerId="ADAL" clId="{C962DC8D-23B7-4DF4-B6D7-37E14F59198C}"/>
    <pc:docChg chg="undo custSel addSld delSld modSld modMainMaster">
      <pc:chgData name="Huang, Po-kai" userId="be743c7d-0ad3-4a01-a6bb-e19e76bd5877" providerId="ADAL" clId="{C962DC8D-23B7-4DF4-B6D7-37E14F59198C}" dt="2021-07-20T16:30:23.350" v="37" actId="20577"/>
      <pc:docMkLst>
        <pc:docMk/>
      </pc:docMkLst>
      <pc:sldChg chg="modSp mod">
        <pc:chgData name="Huang, Po-kai" userId="be743c7d-0ad3-4a01-a6bb-e19e76bd5877" providerId="ADAL" clId="{C962DC8D-23B7-4DF4-B6D7-37E14F59198C}" dt="2021-07-20T16:28:48.396" v="25" actId="20577"/>
        <pc:sldMkLst>
          <pc:docMk/>
          <pc:sldMk cId="3910328696" sldId="621"/>
        </pc:sldMkLst>
        <pc:graphicFrameChg chg="mod modGraphic">
          <ac:chgData name="Huang, Po-kai" userId="be743c7d-0ad3-4a01-a6bb-e19e76bd5877" providerId="ADAL" clId="{C962DC8D-23B7-4DF4-B6D7-37E14F59198C}" dt="2021-07-20T16:28:48.396" v="25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add del mod">
        <pc:chgData name="Huang, Po-kai" userId="be743c7d-0ad3-4a01-a6bb-e19e76bd5877" providerId="ADAL" clId="{C962DC8D-23B7-4DF4-B6D7-37E14F59198C}" dt="2021-07-20T16:29:47.152" v="35" actId="47"/>
        <pc:sldMkLst>
          <pc:docMk/>
          <pc:sldMk cId="1810395531" sldId="624"/>
        </pc:sldMkLst>
        <pc:spChg chg="mod">
          <ac:chgData name="Huang, Po-kai" userId="be743c7d-0ad3-4a01-a6bb-e19e76bd5877" providerId="ADAL" clId="{C962DC8D-23B7-4DF4-B6D7-37E14F59198C}" dt="2021-07-20T16:29:32.162" v="32" actId="1076"/>
          <ac:spMkLst>
            <pc:docMk/>
            <pc:sldMk cId="1810395531" sldId="624"/>
            <ac:spMk id="3" creationId="{1D165AC7-E4EC-4AE6-BDBA-F236DC880E8F}"/>
          </ac:spMkLst>
        </pc:spChg>
      </pc:sldChg>
      <pc:sldChg chg="modSp new mod">
        <pc:chgData name="Huang, Po-kai" userId="be743c7d-0ad3-4a01-a6bb-e19e76bd5877" providerId="ADAL" clId="{C962DC8D-23B7-4DF4-B6D7-37E14F59198C}" dt="2021-07-20T16:29:42.478" v="34" actId="404"/>
        <pc:sldMkLst>
          <pc:docMk/>
          <pc:sldMk cId="1116310346" sldId="625"/>
        </pc:sldMkLst>
        <pc:spChg chg="mod">
          <ac:chgData name="Huang, Po-kai" userId="be743c7d-0ad3-4a01-a6bb-e19e76bd5877" providerId="ADAL" clId="{C962DC8D-23B7-4DF4-B6D7-37E14F59198C}" dt="2021-07-20T16:29:27.776" v="30"/>
          <ac:spMkLst>
            <pc:docMk/>
            <pc:sldMk cId="1116310346" sldId="625"/>
            <ac:spMk id="2" creationId="{B14625BE-F45F-4C92-9F70-47D388BE2026}"/>
          </ac:spMkLst>
        </pc:spChg>
        <pc:spChg chg="mod">
          <ac:chgData name="Huang, Po-kai" userId="be743c7d-0ad3-4a01-a6bb-e19e76bd5877" providerId="ADAL" clId="{C962DC8D-23B7-4DF4-B6D7-37E14F59198C}" dt="2021-07-20T16:29:42.478" v="34" actId="404"/>
          <ac:spMkLst>
            <pc:docMk/>
            <pc:sldMk cId="1116310346" sldId="625"/>
            <ac:spMk id="3" creationId="{6C081A2C-4165-49E0-AF2A-798F6BAB8C99}"/>
          </ac:spMkLst>
        </pc:spChg>
      </pc:sldChg>
      <pc:sldMasterChg chg="modSp mod">
        <pc:chgData name="Huang, Po-kai" userId="be743c7d-0ad3-4a01-a6bb-e19e76bd5877" providerId="ADAL" clId="{C962DC8D-23B7-4DF4-B6D7-37E14F59198C}" dt="2021-07-20T16:30:23.350" v="37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C962DC8D-23B7-4DF4-B6D7-37E14F59198C}" dt="2021-07-20T16:30:23.350" v="3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Huang, Po-kai" userId="be743c7d-0ad3-4a01-a6bb-e19e76bd5877" providerId="ADAL" clId="{DF8AB5B4-124D-43C8-8267-DB0E525375EE}"/>
    <pc:docChg chg="modSld">
      <pc:chgData name="Huang, Po-kai" userId="be743c7d-0ad3-4a01-a6bb-e19e76bd5877" providerId="ADAL" clId="{DF8AB5B4-124D-43C8-8267-DB0E525375EE}" dt="2022-02-12T01:27:30.880" v="15" actId="20577"/>
      <pc:docMkLst>
        <pc:docMk/>
      </pc:docMkLst>
      <pc:sldChg chg="modSp mod">
        <pc:chgData name="Huang, Po-kai" userId="be743c7d-0ad3-4a01-a6bb-e19e76bd5877" providerId="ADAL" clId="{DF8AB5B4-124D-43C8-8267-DB0E525375EE}" dt="2022-02-12T01:26:35.765" v="14"/>
        <pc:sldMkLst>
          <pc:docMk/>
          <pc:sldMk cId="626888496" sldId="262"/>
        </pc:sldMkLst>
        <pc:spChg chg="mod">
          <ac:chgData name="Huang, Po-kai" userId="be743c7d-0ad3-4a01-a6bb-e19e76bd5877" providerId="ADAL" clId="{DF8AB5B4-124D-43C8-8267-DB0E525375EE}" dt="2022-02-12T01:26:35.765" v="14"/>
          <ac:spMkLst>
            <pc:docMk/>
            <pc:sldMk cId="626888496" sldId="262"/>
            <ac:spMk id="4" creationId="{00000000-0000-0000-0000-000000000000}"/>
          </ac:spMkLst>
        </pc:spChg>
      </pc:sldChg>
      <pc:sldChg chg="modSp mod">
        <pc:chgData name="Huang, Po-kai" userId="be743c7d-0ad3-4a01-a6bb-e19e76bd5877" providerId="ADAL" clId="{DF8AB5B4-124D-43C8-8267-DB0E525375EE}" dt="2022-02-12T01:25:55.112" v="1"/>
        <pc:sldMkLst>
          <pc:docMk/>
          <pc:sldMk cId="0" sldId="530"/>
        </pc:sldMkLst>
        <pc:spChg chg="mod">
          <ac:chgData name="Huang, Po-kai" userId="be743c7d-0ad3-4a01-a6bb-e19e76bd5877" providerId="ADAL" clId="{DF8AB5B4-124D-43C8-8267-DB0E525375EE}" dt="2022-02-12T01:25:55.112" v="1"/>
          <ac:spMkLst>
            <pc:docMk/>
            <pc:sldMk cId="0" sldId="530"/>
            <ac:spMk id="4" creationId="{00000000-0000-0000-0000-000000000000}"/>
          </ac:spMkLst>
        </pc:spChg>
      </pc:sldChg>
      <pc:sldChg chg="modSp mod">
        <pc:chgData name="Huang, Po-kai" userId="be743c7d-0ad3-4a01-a6bb-e19e76bd5877" providerId="ADAL" clId="{DF8AB5B4-124D-43C8-8267-DB0E525375EE}" dt="2022-02-12T01:26:00.812" v="3"/>
        <pc:sldMkLst>
          <pc:docMk/>
          <pc:sldMk cId="1612213286" sldId="618"/>
        </pc:sldMkLst>
        <pc:spChg chg="mod">
          <ac:chgData name="Huang, Po-kai" userId="be743c7d-0ad3-4a01-a6bb-e19e76bd5877" providerId="ADAL" clId="{DF8AB5B4-124D-43C8-8267-DB0E525375EE}" dt="2022-02-12T01:26:00.812" v="3"/>
          <ac:spMkLst>
            <pc:docMk/>
            <pc:sldMk cId="1612213286" sldId="618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DF8AB5B4-124D-43C8-8267-DB0E525375EE}" dt="2022-02-12T01:25:57.805" v="2"/>
        <pc:sldMkLst>
          <pc:docMk/>
          <pc:sldMk cId="3646253172" sldId="619"/>
        </pc:sldMkLst>
        <pc:spChg chg="mod">
          <ac:chgData name="Huang, Po-kai" userId="be743c7d-0ad3-4a01-a6bb-e19e76bd5877" providerId="ADAL" clId="{DF8AB5B4-124D-43C8-8267-DB0E525375EE}" dt="2022-02-12T01:25:57.805" v="2"/>
          <ac:spMkLst>
            <pc:docMk/>
            <pc:sldMk cId="3646253172" sldId="619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DF8AB5B4-124D-43C8-8267-DB0E525375EE}" dt="2022-02-12T01:26:27.946" v="11"/>
        <pc:sldMkLst>
          <pc:docMk/>
          <pc:sldMk cId="456689081" sldId="620"/>
        </pc:sldMkLst>
        <pc:spChg chg="mod">
          <ac:chgData name="Huang, Po-kai" userId="be743c7d-0ad3-4a01-a6bb-e19e76bd5877" providerId="ADAL" clId="{DF8AB5B4-124D-43C8-8267-DB0E525375EE}" dt="2022-02-12T01:26:27.946" v="11"/>
          <ac:spMkLst>
            <pc:docMk/>
            <pc:sldMk cId="456689081" sldId="620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DF8AB5B4-124D-43C8-8267-DB0E525375EE}" dt="2022-02-12T01:27:30.880" v="15" actId="20577"/>
        <pc:sldMkLst>
          <pc:docMk/>
          <pc:sldMk cId="3910328696" sldId="621"/>
        </pc:sldMkLst>
        <pc:spChg chg="mod">
          <ac:chgData name="Huang, Po-kai" userId="be743c7d-0ad3-4a01-a6bb-e19e76bd5877" providerId="ADAL" clId="{DF8AB5B4-124D-43C8-8267-DB0E525375EE}" dt="2022-02-12T01:25:51.029" v="0"/>
          <ac:spMkLst>
            <pc:docMk/>
            <pc:sldMk cId="3910328696" sldId="621"/>
            <ac:spMk id="6" creationId="{9526EB81-E78D-415F-A743-37548E42B86B}"/>
          </ac:spMkLst>
        </pc:spChg>
        <pc:graphicFrameChg chg="modGraphic">
          <ac:chgData name="Huang, Po-kai" userId="be743c7d-0ad3-4a01-a6bb-e19e76bd5877" providerId="ADAL" clId="{DF8AB5B4-124D-43C8-8267-DB0E525375EE}" dt="2022-02-12T01:27:30.880" v="15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DF8AB5B4-124D-43C8-8267-DB0E525375EE}" dt="2022-02-12T01:26:30.503" v="12"/>
        <pc:sldMkLst>
          <pc:docMk/>
          <pc:sldMk cId="2382947091" sldId="623"/>
        </pc:sldMkLst>
        <pc:spChg chg="mod">
          <ac:chgData name="Huang, Po-kai" userId="be743c7d-0ad3-4a01-a6bb-e19e76bd5877" providerId="ADAL" clId="{DF8AB5B4-124D-43C8-8267-DB0E525375EE}" dt="2022-02-12T01:26:30.503" v="12"/>
          <ac:spMkLst>
            <pc:docMk/>
            <pc:sldMk cId="2382947091" sldId="623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DF8AB5B4-124D-43C8-8267-DB0E525375EE}" dt="2022-02-12T01:26:03.855" v="4"/>
        <pc:sldMkLst>
          <pc:docMk/>
          <pc:sldMk cId="1116310346" sldId="625"/>
        </pc:sldMkLst>
        <pc:spChg chg="mod">
          <ac:chgData name="Huang, Po-kai" userId="be743c7d-0ad3-4a01-a6bb-e19e76bd5877" providerId="ADAL" clId="{DF8AB5B4-124D-43C8-8267-DB0E525375EE}" dt="2022-02-12T01:26:03.855" v="4"/>
          <ac:spMkLst>
            <pc:docMk/>
            <pc:sldMk cId="1116310346" sldId="625"/>
            <ac:spMk id="6" creationId="{BC766868-C5C8-41A5-8BFE-B2BE7C024FC0}"/>
          </ac:spMkLst>
        </pc:spChg>
      </pc:sldChg>
      <pc:sldChg chg="modSp mod">
        <pc:chgData name="Huang, Po-kai" userId="be743c7d-0ad3-4a01-a6bb-e19e76bd5877" providerId="ADAL" clId="{DF8AB5B4-124D-43C8-8267-DB0E525375EE}" dt="2022-02-12T01:26:33.029" v="13"/>
        <pc:sldMkLst>
          <pc:docMk/>
          <pc:sldMk cId="1346210617" sldId="626"/>
        </pc:sldMkLst>
        <pc:spChg chg="mod">
          <ac:chgData name="Huang, Po-kai" userId="be743c7d-0ad3-4a01-a6bb-e19e76bd5877" providerId="ADAL" clId="{DF8AB5B4-124D-43C8-8267-DB0E525375EE}" dt="2022-02-12T01:26:33.029" v="13"/>
          <ac:spMkLst>
            <pc:docMk/>
            <pc:sldMk cId="1346210617" sldId="626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DF8AB5B4-124D-43C8-8267-DB0E525375EE}" dt="2022-02-12T01:26:07.124" v="5"/>
        <pc:sldMkLst>
          <pc:docMk/>
          <pc:sldMk cId="3236193086" sldId="627"/>
        </pc:sldMkLst>
        <pc:spChg chg="mod">
          <ac:chgData name="Huang, Po-kai" userId="be743c7d-0ad3-4a01-a6bb-e19e76bd5877" providerId="ADAL" clId="{DF8AB5B4-124D-43C8-8267-DB0E525375EE}" dt="2022-02-12T01:26:07.124" v="5"/>
          <ac:spMkLst>
            <pc:docMk/>
            <pc:sldMk cId="3236193086" sldId="627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DF8AB5B4-124D-43C8-8267-DB0E525375EE}" dt="2022-02-12T01:26:09.943" v="6"/>
        <pc:sldMkLst>
          <pc:docMk/>
          <pc:sldMk cId="3164122846" sldId="629"/>
        </pc:sldMkLst>
        <pc:spChg chg="mod">
          <ac:chgData name="Huang, Po-kai" userId="be743c7d-0ad3-4a01-a6bb-e19e76bd5877" providerId="ADAL" clId="{DF8AB5B4-124D-43C8-8267-DB0E525375EE}" dt="2022-02-12T01:26:09.943" v="6"/>
          <ac:spMkLst>
            <pc:docMk/>
            <pc:sldMk cId="3164122846" sldId="629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DF8AB5B4-124D-43C8-8267-DB0E525375EE}" dt="2022-02-12T01:26:12.847" v="7"/>
        <pc:sldMkLst>
          <pc:docMk/>
          <pc:sldMk cId="2561600928" sldId="630"/>
        </pc:sldMkLst>
        <pc:spChg chg="mod">
          <ac:chgData name="Huang, Po-kai" userId="be743c7d-0ad3-4a01-a6bb-e19e76bd5877" providerId="ADAL" clId="{DF8AB5B4-124D-43C8-8267-DB0E525375EE}" dt="2022-02-12T01:26:12.847" v="7"/>
          <ac:spMkLst>
            <pc:docMk/>
            <pc:sldMk cId="2561600928" sldId="630"/>
            <ac:spMk id="6" creationId="{76D5F24D-7460-4ED9-A074-1E790B908507}"/>
          </ac:spMkLst>
        </pc:spChg>
      </pc:sldChg>
      <pc:sldChg chg="modSp mod">
        <pc:chgData name="Huang, Po-kai" userId="be743c7d-0ad3-4a01-a6bb-e19e76bd5877" providerId="ADAL" clId="{DF8AB5B4-124D-43C8-8267-DB0E525375EE}" dt="2022-02-12T01:26:15.634" v="8"/>
        <pc:sldMkLst>
          <pc:docMk/>
          <pc:sldMk cId="2228624795" sldId="632"/>
        </pc:sldMkLst>
        <pc:spChg chg="mod">
          <ac:chgData name="Huang, Po-kai" userId="be743c7d-0ad3-4a01-a6bb-e19e76bd5877" providerId="ADAL" clId="{DF8AB5B4-124D-43C8-8267-DB0E525375EE}" dt="2022-02-12T01:26:15.634" v="8"/>
          <ac:spMkLst>
            <pc:docMk/>
            <pc:sldMk cId="2228624795" sldId="632"/>
            <ac:spMk id="6" creationId="{3BE6C714-818F-4297-A9A6-14FACC60C402}"/>
          </ac:spMkLst>
        </pc:spChg>
      </pc:sldChg>
      <pc:sldChg chg="modSp mod">
        <pc:chgData name="Huang, Po-kai" userId="be743c7d-0ad3-4a01-a6bb-e19e76bd5877" providerId="ADAL" clId="{DF8AB5B4-124D-43C8-8267-DB0E525375EE}" dt="2022-02-12T01:26:21.958" v="9"/>
        <pc:sldMkLst>
          <pc:docMk/>
          <pc:sldMk cId="1714554860" sldId="633"/>
        </pc:sldMkLst>
        <pc:spChg chg="mod">
          <ac:chgData name="Huang, Po-kai" userId="be743c7d-0ad3-4a01-a6bb-e19e76bd5877" providerId="ADAL" clId="{DF8AB5B4-124D-43C8-8267-DB0E525375EE}" dt="2022-02-12T01:26:21.958" v="9"/>
          <ac:spMkLst>
            <pc:docMk/>
            <pc:sldMk cId="1714554860" sldId="633"/>
            <ac:spMk id="6" creationId="{5EA6A637-29CB-4F9E-AE3C-0AF2F796B53D}"/>
          </ac:spMkLst>
        </pc:spChg>
      </pc:sldChg>
      <pc:sldChg chg="modSp mod">
        <pc:chgData name="Huang, Po-kai" userId="be743c7d-0ad3-4a01-a6bb-e19e76bd5877" providerId="ADAL" clId="{DF8AB5B4-124D-43C8-8267-DB0E525375EE}" dt="2022-02-12T01:26:24.874" v="10"/>
        <pc:sldMkLst>
          <pc:docMk/>
          <pc:sldMk cId="1156643955" sldId="635"/>
        </pc:sldMkLst>
        <pc:spChg chg="mod">
          <ac:chgData name="Huang, Po-kai" userId="be743c7d-0ad3-4a01-a6bb-e19e76bd5877" providerId="ADAL" clId="{DF8AB5B4-124D-43C8-8267-DB0E525375EE}" dt="2022-02-12T01:26:24.874" v="10"/>
          <ac:spMkLst>
            <pc:docMk/>
            <pc:sldMk cId="1156643955" sldId="635"/>
            <ac:spMk id="6" creationId="{8A4AC383-92D1-466A-9AE9-8E76D333A076}"/>
          </ac:spMkLst>
        </pc:spChg>
      </pc:sldChg>
    </pc:docChg>
  </pc:docChgLst>
  <pc:docChgLst>
    <pc:chgData name="Huang, Po-kai" userId="be743c7d-0ad3-4a01-a6bb-e19e76bd5877" providerId="ADAL" clId="{BF429B69-4DED-4A69-A81A-B96F47FF790F}"/>
    <pc:docChg chg="undo custSel addSld modSld modMainMaster">
      <pc:chgData name="Huang, Po-kai" userId="be743c7d-0ad3-4a01-a6bb-e19e76bd5877" providerId="ADAL" clId="{BF429B69-4DED-4A69-A81A-B96F47FF790F}" dt="2021-10-14T21:18:32.327" v="127" actId="6549"/>
      <pc:docMkLst>
        <pc:docMk/>
      </pc:docMkLst>
      <pc:sldChg chg="modSp mod">
        <pc:chgData name="Huang, Po-kai" userId="be743c7d-0ad3-4a01-a6bb-e19e76bd5877" providerId="ADAL" clId="{BF429B69-4DED-4A69-A81A-B96F47FF790F}" dt="2021-10-14T21:17:57.239" v="116" actId="6549"/>
        <pc:sldMkLst>
          <pc:docMk/>
          <pc:sldMk cId="0" sldId="256"/>
        </pc:sldMkLst>
        <pc:spChg chg="mod">
          <ac:chgData name="Huang, Po-kai" userId="be743c7d-0ad3-4a01-a6bb-e19e76bd5877" providerId="ADAL" clId="{BF429B69-4DED-4A69-A81A-B96F47FF790F}" dt="2021-10-07T16:25:39.417" v="73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BF429B69-4DED-4A69-A81A-B96F47FF790F}" dt="2021-10-14T21:17:57.239" v="116" actId="6549"/>
          <ac:spMkLst>
            <pc:docMk/>
            <pc:sldMk cId="0" sldId="256"/>
            <ac:spMk id="7" creationId="{00000000-0000-0000-0000-000000000000}"/>
          </ac:spMkLst>
        </pc:spChg>
        <pc:spChg chg="mod">
          <ac:chgData name="Huang, Po-kai" userId="be743c7d-0ad3-4a01-a6bb-e19e76bd5877" providerId="ADAL" clId="{BF429B69-4DED-4A69-A81A-B96F47FF790F}" dt="2021-10-14T21:15:22.103" v="10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Huang, Po-kai" userId="be743c7d-0ad3-4a01-a6bb-e19e76bd5877" providerId="ADAL" clId="{BF429B69-4DED-4A69-A81A-B96F47FF790F}" dt="2021-10-14T21:18:06.451" v="118" actId="6549"/>
        <pc:sldMkLst>
          <pc:docMk/>
          <pc:sldMk cId="0" sldId="530"/>
        </pc:sldMkLst>
        <pc:spChg chg="mod">
          <ac:chgData name="Huang, Po-kai" userId="be743c7d-0ad3-4a01-a6bb-e19e76bd5877" providerId="ADAL" clId="{BF429B69-4DED-4A69-A81A-B96F47FF790F}" dt="2021-10-07T16:26:12.390" v="83"/>
          <ac:spMkLst>
            <pc:docMk/>
            <pc:sldMk cId="0" sldId="530"/>
            <ac:spMk id="4" creationId="{00000000-0000-0000-0000-000000000000}"/>
          </ac:spMkLst>
        </pc:spChg>
        <pc:spChg chg="mod">
          <ac:chgData name="Huang, Po-kai" userId="be743c7d-0ad3-4a01-a6bb-e19e76bd5877" providerId="ADAL" clId="{BF429B69-4DED-4A69-A81A-B96F47FF790F}" dt="2021-10-14T21:18:06.451" v="118" actId="6549"/>
          <ac:spMkLst>
            <pc:docMk/>
            <pc:sldMk cId="0" sldId="530"/>
            <ac:spMk id="7" creationId="{E99BB1CA-BFE8-4BF6-AD2A-29C8B06441B8}"/>
          </ac:spMkLst>
        </pc:spChg>
      </pc:sldChg>
      <pc:sldChg chg="modSp mod">
        <pc:chgData name="Huang, Po-kai" userId="be743c7d-0ad3-4a01-a6bb-e19e76bd5877" providerId="ADAL" clId="{BF429B69-4DED-4A69-A81A-B96F47FF790F}" dt="2021-10-14T21:18:13.670" v="121" actId="6549"/>
        <pc:sldMkLst>
          <pc:docMk/>
          <pc:sldMk cId="1612213286" sldId="618"/>
        </pc:sldMkLst>
        <pc:spChg chg="mod">
          <ac:chgData name="Huang, Po-kai" userId="be743c7d-0ad3-4a01-a6bb-e19e76bd5877" providerId="ADAL" clId="{BF429B69-4DED-4A69-A81A-B96F47FF790F}" dt="2021-10-07T16:26:19.307" v="85"/>
          <ac:spMkLst>
            <pc:docMk/>
            <pc:sldMk cId="1612213286" sldId="618"/>
            <ac:spMk id="6" creationId="{2DACFCAC-0B0F-4004-BCE6-7526408BEC95}"/>
          </ac:spMkLst>
        </pc:spChg>
        <pc:spChg chg="mod">
          <ac:chgData name="Huang, Po-kai" userId="be743c7d-0ad3-4a01-a6bb-e19e76bd5877" providerId="ADAL" clId="{BF429B69-4DED-4A69-A81A-B96F47FF790F}" dt="2021-10-14T21:18:13.670" v="121" actId="6549"/>
          <ac:spMkLst>
            <pc:docMk/>
            <pc:sldMk cId="1612213286" sldId="618"/>
            <ac:spMk id="8" creationId="{41CA3664-C382-4611-8574-44FF980160CE}"/>
          </ac:spMkLst>
        </pc:spChg>
      </pc:sldChg>
      <pc:sldChg chg="modSp mod">
        <pc:chgData name="Huang, Po-kai" userId="be743c7d-0ad3-4a01-a6bb-e19e76bd5877" providerId="ADAL" clId="{BF429B69-4DED-4A69-A81A-B96F47FF790F}" dt="2021-10-14T21:18:09.405" v="119" actId="6549"/>
        <pc:sldMkLst>
          <pc:docMk/>
          <pc:sldMk cId="3646253172" sldId="619"/>
        </pc:sldMkLst>
        <pc:spChg chg="mod">
          <ac:chgData name="Huang, Po-kai" userId="be743c7d-0ad3-4a01-a6bb-e19e76bd5877" providerId="ADAL" clId="{BF429B69-4DED-4A69-A81A-B96F47FF790F}" dt="2021-10-14T21:18:09.405" v="119" actId="6549"/>
          <ac:spMkLst>
            <pc:docMk/>
            <pc:sldMk cId="3646253172" sldId="619"/>
            <ac:spMk id="5" creationId="{F801A817-1BBA-2C43-A884-6C3C34BE2E9F}"/>
          </ac:spMkLst>
        </pc:spChg>
        <pc:spChg chg="mod">
          <ac:chgData name="Huang, Po-kai" userId="be743c7d-0ad3-4a01-a6bb-e19e76bd5877" providerId="ADAL" clId="{BF429B69-4DED-4A69-A81A-B96F47FF790F}" dt="2021-10-07T16:26:16.187" v="84"/>
          <ac:spMkLst>
            <pc:docMk/>
            <pc:sldMk cId="3646253172" sldId="619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BF429B69-4DED-4A69-A81A-B96F47FF790F}" dt="2021-10-14T21:18:26.053" v="125" actId="6549"/>
        <pc:sldMkLst>
          <pc:docMk/>
          <pc:sldMk cId="456689081" sldId="620"/>
        </pc:sldMkLst>
        <pc:spChg chg="mod">
          <ac:chgData name="Huang, Po-kai" userId="be743c7d-0ad3-4a01-a6bb-e19e76bd5877" providerId="ADAL" clId="{BF429B69-4DED-4A69-A81A-B96F47FF790F}" dt="2021-10-14T21:18:26.053" v="125" actId="6549"/>
          <ac:spMkLst>
            <pc:docMk/>
            <pc:sldMk cId="456689081" sldId="620"/>
            <ac:spMk id="5" creationId="{F801A817-1BBA-2C43-A884-6C3C34BE2E9F}"/>
          </ac:spMkLst>
        </pc:spChg>
        <pc:spChg chg="mod">
          <ac:chgData name="Huang, Po-kai" userId="be743c7d-0ad3-4a01-a6bb-e19e76bd5877" providerId="ADAL" clId="{BF429B69-4DED-4A69-A81A-B96F47FF790F}" dt="2021-10-07T16:26:36.089" v="91"/>
          <ac:spMkLst>
            <pc:docMk/>
            <pc:sldMk cId="456689081" sldId="620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BF429B69-4DED-4A69-A81A-B96F47FF790F}" dt="2021-10-14T21:18:02.106" v="117" actId="6549"/>
        <pc:sldMkLst>
          <pc:docMk/>
          <pc:sldMk cId="3910328696" sldId="621"/>
        </pc:sldMkLst>
        <pc:spChg chg="mod">
          <ac:chgData name="Huang, Po-kai" userId="be743c7d-0ad3-4a01-a6bb-e19e76bd5877" providerId="ADAL" clId="{BF429B69-4DED-4A69-A81A-B96F47FF790F}" dt="2021-10-14T21:18:02.106" v="117" actId="6549"/>
          <ac:spMkLst>
            <pc:docMk/>
            <pc:sldMk cId="3910328696" sldId="621"/>
            <ac:spMk id="5" creationId="{782DBD81-0570-44B1-B993-E78DA3C3A00B}"/>
          </ac:spMkLst>
        </pc:spChg>
        <pc:spChg chg="mod">
          <ac:chgData name="Huang, Po-kai" userId="be743c7d-0ad3-4a01-a6bb-e19e76bd5877" providerId="ADAL" clId="{BF429B69-4DED-4A69-A81A-B96F47FF790F}" dt="2021-10-07T16:26:09.244" v="82"/>
          <ac:spMkLst>
            <pc:docMk/>
            <pc:sldMk cId="3910328696" sldId="621"/>
            <ac:spMk id="6" creationId="{9526EB81-E78D-415F-A743-37548E42B86B}"/>
          </ac:spMkLst>
        </pc:spChg>
        <pc:graphicFrameChg chg="modGraphic">
          <ac:chgData name="Huang, Po-kai" userId="be743c7d-0ad3-4a01-a6bb-e19e76bd5877" providerId="ADAL" clId="{BF429B69-4DED-4A69-A81A-B96F47FF790F}" dt="2021-10-14T21:15:28.955" v="105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BF429B69-4DED-4A69-A81A-B96F47FF790F}" dt="2021-10-14T21:18:29.833" v="126" actId="6549"/>
        <pc:sldMkLst>
          <pc:docMk/>
          <pc:sldMk cId="2382947091" sldId="623"/>
        </pc:sldMkLst>
        <pc:spChg chg="mod">
          <ac:chgData name="Huang, Po-kai" userId="be743c7d-0ad3-4a01-a6bb-e19e76bd5877" providerId="ADAL" clId="{BF429B69-4DED-4A69-A81A-B96F47FF790F}" dt="2021-10-14T21:18:29.833" v="126" actId="6549"/>
          <ac:spMkLst>
            <pc:docMk/>
            <pc:sldMk cId="2382947091" sldId="623"/>
            <ac:spMk id="5" creationId="{F801A817-1BBA-2C43-A884-6C3C34BE2E9F}"/>
          </ac:spMkLst>
        </pc:spChg>
        <pc:spChg chg="mod">
          <ac:chgData name="Huang, Po-kai" userId="be743c7d-0ad3-4a01-a6bb-e19e76bd5877" providerId="ADAL" clId="{BF429B69-4DED-4A69-A81A-B96F47FF790F}" dt="2021-10-07T16:26:38.864" v="92"/>
          <ac:spMkLst>
            <pc:docMk/>
            <pc:sldMk cId="2382947091" sldId="623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BF429B69-4DED-4A69-A81A-B96F47FF790F}" dt="2021-10-14T21:18:17.103" v="122" actId="6549"/>
        <pc:sldMkLst>
          <pc:docMk/>
          <pc:sldMk cId="1116310346" sldId="625"/>
        </pc:sldMkLst>
        <pc:spChg chg="mod">
          <ac:chgData name="Huang, Po-kai" userId="be743c7d-0ad3-4a01-a6bb-e19e76bd5877" providerId="ADAL" clId="{BF429B69-4DED-4A69-A81A-B96F47FF790F}" dt="2021-10-14T21:18:17.103" v="122" actId="6549"/>
          <ac:spMkLst>
            <pc:docMk/>
            <pc:sldMk cId="1116310346" sldId="625"/>
            <ac:spMk id="5" creationId="{61A795A5-DFFA-4B49-B523-0E8DA14CE797}"/>
          </ac:spMkLst>
        </pc:spChg>
        <pc:spChg chg="mod">
          <ac:chgData name="Huang, Po-kai" userId="be743c7d-0ad3-4a01-a6bb-e19e76bd5877" providerId="ADAL" clId="{BF429B69-4DED-4A69-A81A-B96F47FF790F}" dt="2021-10-07T16:26:25.558" v="88"/>
          <ac:spMkLst>
            <pc:docMk/>
            <pc:sldMk cId="1116310346" sldId="625"/>
            <ac:spMk id="6" creationId="{BC766868-C5C8-41A5-8BFE-B2BE7C024FC0}"/>
          </ac:spMkLst>
        </pc:spChg>
      </pc:sldChg>
      <pc:sldChg chg="modSp mod">
        <pc:chgData name="Huang, Po-kai" userId="be743c7d-0ad3-4a01-a6bb-e19e76bd5877" providerId="ADAL" clId="{BF429B69-4DED-4A69-A81A-B96F47FF790F}" dt="2021-10-14T21:18:32.327" v="127" actId="6549"/>
        <pc:sldMkLst>
          <pc:docMk/>
          <pc:sldMk cId="1346210617" sldId="626"/>
        </pc:sldMkLst>
        <pc:spChg chg="mod">
          <ac:chgData name="Huang, Po-kai" userId="be743c7d-0ad3-4a01-a6bb-e19e76bd5877" providerId="ADAL" clId="{BF429B69-4DED-4A69-A81A-B96F47FF790F}" dt="2021-10-14T21:18:32.327" v="127" actId="6549"/>
          <ac:spMkLst>
            <pc:docMk/>
            <pc:sldMk cId="1346210617" sldId="626"/>
            <ac:spMk id="5" creationId="{F801A817-1BBA-2C43-A884-6C3C34BE2E9F}"/>
          </ac:spMkLst>
        </pc:spChg>
        <pc:spChg chg="mod">
          <ac:chgData name="Huang, Po-kai" userId="be743c7d-0ad3-4a01-a6bb-e19e76bd5877" providerId="ADAL" clId="{BF429B69-4DED-4A69-A81A-B96F47FF790F}" dt="2021-10-07T16:26:41.988" v="93"/>
          <ac:spMkLst>
            <pc:docMk/>
            <pc:sldMk cId="1346210617" sldId="626"/>
            <ac:spMk id="6" creationId="{ECA2FBB4-D08E-EB47-AC82-267620062F02}"/>
          </ac:spMkLst>
        </pc:spChg>
      </pc:sldChg>
      <pc:sldChg chg="modSp add mod">
        <pc:chgData name="Huang, Po-kai" userId="be743c7d-0ad3-4a01-a6bb-e19e76bd5877" providerId="ADAL" clId="{BF429B69-4DED-4A69-A81A-B96F47FF790F}" dt="2021-10-14T21:18:20.508" v="123" actId="6549"/>
        <pc:sldMkLst>
          <pc:docMk/>
          <pc:sldMk cId="3236193086" sldId="627"/>
        </pc:sldMkLst>
        <pc:spChg chg="mod">
          <ac:chgData name="Huang, Po-kai" userId="be743c7d-0ad3-4a01-a6bb-e19e76bd5877" providerId="ADAL" clId="{BF429B69-4DED-4A69-A81A-B96F47FF790F}" dt="2021-10-07T16:20:10.882" v="7" actId="108"/>
          <ac:spMkLst>
            <pc:docMk/>
            <pc:sldMk cId="3236193086" sldId="627"/>
            <ac:spMk id="2" creationId="{F132D1B0-0D9C-432C-B428-AE7AFE9AEEF4}"/>
          </ac:spMkLst>
        </pc:spChg>
        <pc:spChg chg="mod">
          <ac:chgData name="Huang, Po-kai" userId="be743c7d-0ad3-4a01-a6bb-e19e76bd5877" providerId="ADAL" clId="{BF429B69-4DED-4A69-A81A-B96F47FF790F}" dt="2021-10-07T16:22:07.796" v="19" actId="403"/>
          <ac:spMkLst>
            <pc:docMk/>
            <pc:sldMk cId="3236193086" sldId="627"/>
            <ac:spMk id="3" creationId="{1D165AC7-E4EC-4AE6-BDBA-F236DC880E8F}"/>
          </ac:spMkLst>
        </pc:spChg>
        <pc:spChg chg="mod">
          <ac:chgData name="Huang, Po-kai" userId="be743c7d-0ad3-4a01-a6bb-e19e76bd5877" providerId="ADAL" clId="{BF429B69-4DED-4A69-A81A-B96F47FF790F}" dt="2021-10-07T16:26:29.167" v="89"/>
          <ac:spMkLst>
            <pc:docMk/>
            <pc:sldMk cId="3236193086" sldId="627"/>
            <ac:spMk id="6" creationId="{2DACFCAC-0B0F-4004-BCE6-7526408BEC95}"/>
          </ac:spMkLst>
        </pc:spChg>
        <pc:spChg chg="mod">
          <ac:chgData name="Huang, Po-kai" userId="be743c7d-0ad3-4a01-a6bb-e19e76bd5877" providerId="ADAL" clId="{BF429B69-4DED-4A69-A81A-B96F47FF790F}" dt="2021-10-14T21:18:20.508" v="123" actId="6549"/>
          <ac:spMkLst>
            <pc:docMk/>
            <pc:sldMk cId="3236193086" sldId="627"/>
            <ac:spMk id="8" creationId="{41CA3664-C382-4611-8574-44FF980160CE}"/>
          </ac:spMkLst>
        </pc:spChg>
      </pc:sldChg>
      <pc:sldChg chg="modSp add mod">
        <pc:chgData name="Huang, Po-kai" userId="be743c7d-0ad3-4a01-a6bb-e19e76bd5877" providerId="ADAL" clId="{BF429B69-4DED-4A69-A81A-B96F47FF790F}" dt="2021-10-14T21:18:23.686" v="124" actId="6549"/>
        <pc:sldMkLst>
          <pc:docMk/>
          <pc:sldMk cId="3164122846" sldId="629"/>
        </pc:sldMkLst>
        <pc:spChg chg="mod">
          <ac:chgData name="Huang, Po-kai" userId="be743c7d-0ad3-4a01-a6bb-e19e76bd5877" providerId="ADAL" clId="{BF429B69-4DED-4A69-A81A-B96F47FF790F}" dt="2021-10-07T16:22:52.680" v="21" actId="20577"/>
          <ac:spMkLst>
            <pc:docMk/>
            <pc:sldMk cId="3164122846" sldId="629"/>
            <ac:spMk id="2" creationId="{F132D1B0-0D9C-432C-B428-AE7AFE9AEEF4}"/>
          </ac:spMkLst>
        </pc:spChg>
        <pc:spChg chg="mod">
          <ac:chgData name="Huang, Po-kai" userId="be743c7d-0ad3-4a01-a6bb-e19e76bd5877" providerId="ADAL" clId="{BF429B69-4DED-4A69-A81A-B96F47FF790F}" dt="2021-10-07T16:23:32.579" v="26" actId="108"/>
          <ac:spMkLst>
            <pc:docMk/>
            <pc:sldMk cId="3164122846" sldId="629"/>
            <ac:spMk id="3" creationId="{1D165AC7-E4EC-4AE6-BDBA-F236DC880E8F}"/>
          </ac:spMkLst>
        </pc:spChg>
        <pc:spChg chg="mod">
          <ac:chgData name="Huang, Po-kai" userId="be743c7d-0ad3-4a01-a6bb-e19e76bd5877" providerId="ADAL" clId="{BF429B69-4DED-4A69-A81A-B96F47FF790F}" dt="2021-10-07T16:26:31.860" v="90"/>
          <ac:spMkLst>
            <pc:docMk/>
            <pc:sldMk cId="3164122846" sldId="629"/>
            <ac:spMk id="6" creationId="{2DACFCAC-0B0F-4004-BCE6-7526408BEC95}"/>
          </ac:spMkLst>
        </pc:spChg>
        <pc:spChg chg="mod">
          <ac:chgData name="Huang, Po-kai" userId="be743c7d-0ad3-4a01-a6bb-e19e76bd5877" providerId="ADAL" clId="{BF429B69-4DED-4A69-A81A-B96F47FF790F}" dt="2021-10-14T21:18:23.686" v="124" actId="6549"/>
          <ac:spMkLst>
            <pc:docMk/>
            <pc:sldMk cId="3164122846" sldId="629"/>
            <ac:spMk id="8" creationId="{41CA3664-C382-4611-8574-44FF980160CE}"/>
          </ac:spMkLst>
        </pc:spChg>
      </pc:sldChg>
      <pc:sldMasterChg chg="modSp mod modSldLayout">
        <pc:chgData name="Huang, Po-kai" userId="be743c7d-0ad3-4a01-a6bb-e19e76bd5877" providerId="ADAL" clId="{BF429B69-4DED-4A69-A81A-B96F47FF790F}" dt="2021-10-14T21:17:49.583" v="115" actId="6549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BF429B69-4DED-4A69-A81A-B96F47FF790F}" dt="2021-10-07T16:18:07.702" v="1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Huang, Po-kai" userId="be743c7d-0ad3-4a01-a6bb-e19e76bd5877" providerId="ADAL" clId="{BF429B69-4DED-4A69-A81A-B96F47FF790F}" dt="2021-10-07T16:24:28.795" v="36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Huang, Po-kai" userId="be743c7d-0ad3-4a01-a6bb-e19e76bd5877" providerId="ADAL" clId="{BF429B69-4DED-4A69-A81A-B96F47FF790F}" dt="2021-10-14T21:17:19.075" v="106" actId="6549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Huang, Po-kai" userId="be743c7d-0ad3-4a01-a6bb-e19e76bd5877" providerId="ADAL" clId="{BF429B69-4DED-4A69-A81A-B96F47FF790F}" dt="2021-10-14T21:17:23.806" v="107" actId="6549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BF429B69-4DED-4A69-A81A-B96F47FF790F}" dt="2021-10-07T16:24:33.741" v="45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23.806" v="107" actId="6549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27.500" v="108" actId="6549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BF429B69-4DED-4A69-A81A-B96F47FF790F}" dt="2021-10-14T21:17:27.500" v="108" actId="6549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07T16:24:39.391" v="54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30.691" v="109" actId="6549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BF429B69-4DED-4A69-A81A-B96F47FF790F}" dt="2021-10-07T16:24:46.775" v="55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30.691" v="109" actId="6549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33.253" v="110" actId="6549"/>
          <pc:sldLayoutMkLst>
            <pc:docMk/>
            <pc:sldMasterMk cId="0" sldId="2147483648"/>
            <pc:sldLayoutMk cId="0" sldId="2147483652"/>
          </pc:sldLayoutMkLst>
          <pc:spChg chg="mod">
            <ac:chgData name="Huang, Po-kai" userId="be743c7d-0ad3-4a01-a6bb-e19e76bd5877" providerId="ADAL" clId="{BF429B69-4DED-4A69-A81A-B96F47FF790F}" dt="2021-10-07T16:24:50.084" v="56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33.253" v="110" actId="6549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36.313" v="111" actId="6549"/>
          <pc:sldLayoutMkLst>
            <pc:docMk/>
            <pc:sldMasterMk cId="0" sldId="2147483648"/>
            <pc:sldLayoutMk cId="0" sldId="2147483653"/>
          </pc:sldLayoutMkLst>
          <pc:spChg chg="mod">
            <ac:chgData name="Huang, Po-kai" userId="be743c7d-0ad3-4a01-a6bb-e19e76bd5877" providerId="ADAL" clId="{BF429B69-4DED-4A69-A81A-B96F47FF790F}" dt="2021-10-07T16:24:52.805" v="57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36.313" v="111" actId="6549"/>
            <ac:spMkLst>
              <pc:docMk/>
              <pc:sldMasterMk cId="0" sldId="2147483648"/>
              <pc:sldLayoutMk cId="0" sldId="2147483653"/>
              <ac:spMk id="8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39.169" v="112" actId="6549"/>
          <pc:sldLayoutMkLst>
            <pc:docMk/>
            <pc:sldMasterMk cId="0" sldId="2147483648"/>
            <pc:sldLayoutMk cId="0" sldId="2147483654"/>
          </pc:sldLayoutMkLst>
          <pc:spChg chg="mod">
            <ac:chgData name="Huang, Po-kai" userId="be743c7d-0ad3-4a01-a6bb-e19e76bd5877" providerId="ADAL" clId="{BF429B69-4DED-4A69-A81A-B96F47FF790F}" dt="2021-10-07T16:24:55.311" v="5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39.169" v="112" actId="6549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43.228" v="113" actId="6549"/>
          <pc:sldLayoutMkLst>
            <pc:docMk/>
            <pc:sldMasterMk cId="0" sldId="2147483648"/>
            <pc:sldLayoutMk cId="0" sldId="2147483655"/>
          </pc:sldLayoutMkLst>
          <pc:spChg chg="mod">
            <ac:chgData name="Huang, Po-kai" userId="be743c7d-0ad3-4a01-a6bb-e19e76bd5877" providerId="ADAL" clId="{BF429B69-4DED-4A69-A81A-B96F47FF790F}" dt="2021-10-07T16:24:58.055" v="5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43.228" v="113" actId="6549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46.153" v="114" actId="6549"/>
          <pc:sldLayoutMkLst>
            <pc:docMk/>
            <pc:sldMasterMk cId="0" sldId="2147483648"/>
            <pc:sldLayoutMk cId="0" sldId="2147483658"/>
          </pc:sldLayoutMkLst>
          <pc:spChg chg="mod">
            <ac:chgData name="Huang, Po-kai" userId="be743c7d-0ad3-4a01-a6bb-e19e76bd5877" providerId="ADAL" clId="{BF429B69-4DED-4A69-A81A-B96F47FF790F}" dt="2021-10-07T16:25:00.608" v="60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46.153" v="114" actId="6549"/>
            <ac:spMkLst>
              <pc:docMk/>
              <pc:sldMasterMk cId="0" sldId="2147483648"/>
              <pc:sldLayoutMk cId="0" sldId="2147483658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49.583" v="115" actId="6549"/>
          <pc:sldLayoutMkLst>
            <pc:docMk/>
            <pc:sldMasterMk cId="0" sldId="2147483648"/>
            <pc:sldLayoutMk cId="0" sldId="2147483659"/>
          </pc:sldLayoutMkLst>
          <pc:spChg chg="mod">
            <ac:chgData name="Huang, Po-kai" userId="be743c7d-0ad3-4a01-a6bb-e19e76bd5877" providerId="ADAL" clId="{BF429B69-4DED-4A69-A81A-B96F47FF790F}" dt="2021-10-07T16:25:03.531" v="61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49.583" v="115" actId="6549"/>
            <ac:spMkLst>
              <pc:docMk/>
              <pc:sldMasterMk cId="0" sldId="2147483648"/>
              <pc:sldLayoutMk cId="0" sldId="2147483659"/>
              <ac:spMk id="5" creationId="{00000000-0000-0000-0000-000000000000}"/>
            </ac:spMkLst>
          </pc:spChg>
        </pc:sldLayoutChg>
      </pc:sldMasterChg>
    </pc:docChg>
  </pc:docChgLst>
  <pc:docChgLst>
    <pc:chgData name="Huang, Po-kai" userId="be743c7d-0ad3-4a01-a6bb-e19e76bd5877" providerId="ADAL" clId="{A7CAF0B5-6EE5-4FC9-AB0B-7CBB687B97CB}"/>
    <pc:docChg chg="modSld">
      <pc:chgData name="Huang, Po-kai" userId="be743c7d-0ad3-4a01-a6bb-e19e76bd5877" providerId="ADAL" clId="{A7CAF0B5-6EE5-4FC9-AB0B-7CBB687B97CB}" dt="2021-11-09T20:27:05.127" v="3" actId="20577"/>
      <pc:docMkLst>
        <pc:docMk/>
      </pc:docMkLst>
      <pc:sldChg chg="modSp mod">
        <pc:chgData name="Huang, Po-kai" userId="be743c7d-0ad3-4a01-a6bb-e19e76bd5877" providerId="ADAL" clId="{A7CAF0B5-6EE5-4FC9-AB0B-7CBB687B97CB}" dt="2021-11-09T20:27:00.997" v="1" actId="20577"/>
        <pc:sldMkLst>
          <pc:docMk/>
          <pc:sldMk cId="0" sldId="256"/>
        </pc:sldMkLst>
        <pc:spChg chg="mod">
          <ac:chgData name="Huang, Po-kai" userId="be743c7d-0ad3-4a01-a6bb-e19e76bd5877" providerId="ADAL" clId="{A7CAF0B5-6EE5-4FC9-AB0B-7CBB687B97CB}" dt="2021-11-09T20:27:00.997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Huang, Po-kai" userId="be743c7d-0ad3-4a01-a6bb-e19e76bd5877" providerId="ADAL" clId="{A7CAF0B5-6EE5-4FC9-AB0B-7CBB687B97CB}" dt="2021-11-09T20:27:05.127" v="3" actId="20577"/>
        <pc:sldMkLst>
          <pc:docMk/>
          <pc:sldMk cId="3910328696" sldId="621"/>
        </pc:sldMkLst>
        <pc:graphicFrameChg chg="modGraphic">
          <ac:chgData name="Huang, Po-kai" userId="be743c7d-0ad3-4a01-a6bb-e19e76bd5877" providerId="ADAL" clId="{A7CAF0B5-6EE5-4FC9-AB0B-7CBB687B97CB}" dt="2021-11-09T20:27:05.127" v="3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</pc:docChg>
  </pc:docChgLst>
  <pc:docChgLst>
    <pc:chgData name="Huang, Po-kai" userId="be743c7d-0ad3-4a01-a6bb-e19e76bd5877" providerId="ADAL" clId="{613B54EA-F3B0-482A-A9A2-546D4E7EDDAE}"/>
    <pc:docChg chg="addSld modSld">
      <pc:chgData name="Huang, Po-kai" userId="be743c7d-0ad3-4a01-a6bb-e19e76bd5877" providerId="ADAL" clId="{613B54EA-F3B0-482A-A9A2-546D4E7EDDAE}" dt="2021-10-07T16:17:01.160" v="62" actId="20577"/>
      <pc:docMkLst>
        <pc:docMk/>
      </pc:docMkLst>
      <pc:sldChg chg="modSp mod">
        <pc:chgData name="Huang, Po-kai" userId="be743c7d-0ad3-4a01-a6bb-e19e76bd5877" providerId="ADAL" clId="{613B54EA-F3B0-482A-A9A2-546D4E7EDDAE}" dt="2021-10-07T16:14:01.718" v="40" actId="20577"/>
        <pc:sldMkLst>
          <pc:docMk/>
          <pc:sldMk cId="3910328696" sldId="621"/>
        </pc:sldMkLst>
        <pc:graphicFrameChg chg="mod modGraphic">
          <ac:chgData name="Huang, Po-kai" userId="be743c7d-0ad3-4a01-a6bb-e19e76bd5877" providerId="ADAL" clId="{613B54EA-F3B0-482A-A9A2-546D4E7EDDAE}" dt="2021-10-07T16:14:01.718" v="40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add mod">
        <pc:chgData name="Huang, Po-kai" userId="be743c7d-0ad3-4a01-a6bb-e19e76bd5877" providerId="ADAL" clId="{613B54EA-F3B0-482A-A9A2-546D4E7EDDAE}" dt="2021-10-07T16:17:01.160" v="62" actId="20577"/>
        <pc:sldMkLst>
          <pc:docMk/>
          <pc:sldMk cId="1346210617" sldId="626"/>
        </pc:sldMkLst>
        <pc:spChg chg="mod">
          <ac:chgData name="Huang, Po-kai" userId="be743c7d-0ad3-4a01-a6bb-e19e76bd5877" providerId="ADAL" clId="{613B54EA-F3B0-482A-A9A2-546D4E7EDDAE}" dt="2021-10-07T16:16:29.389" v="48" actId="20577"/>
          <ac:spMkLst>
            <pc:docMk/>
            <pc:sldMk cId="1346210617" sldId="626"/>
            <ac:spMk id="2" creationId="{47FA1366-EADD-7D42-BE94-6510A44883AC}"/>
          </ac:spMkLst>
        </pc:spChg>
        <pc:spChg chg="mod">
          <ac:chgData name="Huang, Po-kai" userId="be743c7d-0ad3-4a01-a6bb-e19e76bd5877" providerId="ADAL" clId="{613B54EA-F3B0-482A-A9A2-546D4E7EDDAE}" dt="2021-10-07T16:17:01.160" v="62" actId="20577"/>
          <ac:spMkLst>
            <pc:docMk/>
            <pc:sldMk cId="1346210617" sldId="626"/>
            <ac:spMk id="3" creationId="{0A69CB4B-D671-8C49-953B-AAF1129E95AD}"/>
          </ac:spMkLst>
        </pc:spChg>
      </pc:sldChg>
    </pc:docChg>
  </pc:docChgLst>
  <pc:docChgLst>
    <pc:chgData name="Huang, Po-kai" userId="be743c7d-0ad3-4a01-a6bb-e19e76bd5877" providerId="ADAL" clId="{9068652B-4564-4C71-80A6-B0B314017A5E}"/>
    <pc:docChg chg="custSel addSld delSld modSld modMainMaster">
      <pc:chgData name="Huang, Po-kai" userId="be743c7d-0ad3-4a01-a6bb-e19e76bd5877" providerId="ADAL" clId="{9068652B-4564-4C71-80A6-B0B314017A5E}" dt="2021-06-01T13:49:25.005" v="108" actId="20577"/>
      <pc:docMkLst>
        <pc:docMk/>
      </pc:docMkLst>
      <pc:sldChg chg="modSp mod">
        <pc:chgData name="Huang, Po-kai" userId="be743c7d-0ad3-4a01-a6bb-e19e76bd5877" providerId="ADAL" clId="{9068652B-4564-4C71-80A6-B0B314017A5E}" dt="2021-06-01T13:46:30.089" v="69" actId="20577"/>
        <pc:sldMkLst>
          <pc:docMk/>
          <pc:sldMk cId="0" sldId="256"/>
        </pc:sldMkLst>
        <pc:spChg chg="mod">
          <ac:chgData name="Huang, Po-kai" userId="be743c7d-0ad3-4a01-a6bb-e19e76bd5877" providerId="ADAL" clId="{9068652B-4564-4C71-80A6-B0B314017A5E}" dt="2021-06-01T13:46:30.089" v="69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9068652B-4564-4C71-80A6-B0B314017A5E}" dt="2021-06-01T13:46:26.296" v="65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Huang, Po-kai" userId="be743c7d-0ad3-4a01-a6bb-e19e76bd5877" providerId="ADAL" clId="{9068652B-4564-4C71-80A6-B0B314017A5E}" dt="2021-06-01T13:46:06.241" v="59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Huang, Po-kai" userId="be743c7d-0ad3-4a01-a6bb-e19e76bd5877" providerId="ADAL" clId="{9068652B-4564-4C71-80A6-B0B314017A5E}" dt="2021-06-01T13:48:01.115" v="100" actId="20577"/>
        <pc:sldMkLst>
          <pc:docMk/>
          <pc:sldMk cId="0" sldId="530"/>
        </pc:sldMkLst>
        <pc:spChg chg="mod">
          <ac:chgData name="Huang, Po-kai" userId="be743c7d-0ad3-4a01-a6bb-e19e76bd5877" providerId="ADAL" clId="{9068652B-4564-4C71-80A6-B0B314017A5E}" dt="2021-06-01T13:48:01.115" v="100" actId="20577"/>
          <ac:spMkLst>
            <pc:docMk/>
            <pc:sldMk cId="0" sldId="530"/>
            <ac:spMk id="4" creationId="{00000000-0000-0000-0000-000000000000}"/>
          </ac:spMkLst>
        </pc:spChg>
      </pc:sldChg>
      <pc:sldChg chg="modSp">
        <pc:chgData name="Huang, Po-kai" userId="be743c7d-0ad3-4a01-a6bb-e19e76bd5877" providerId="ADAL" clId="{9068652B-4564-4C71-80A6-B0B314017A5E}" dt="2021-06-01T13:48:10.323" v="105"/>
        <pc:sldMkLst>
          <pc:docMk/>
          <pc:sldMk cId="1612213286" sldId="618"/>
        </pc:sldMkLst>
        <pc:spChg chg="mod">
          <ac:chgData name="Huang, Po-kai" userId="be743c7d-0ad3-4a01-a6bb-e19e76bd5877" providerId="ADAL" clId="{9068652B-4564-4C71-80A6-B0B314017A5E}" dt="2021-06-01T13:48:10.323" v="105"/>
          <ac:spMkLst>
            <pc:docMk/>
            <pc:sldMk cId="1612213286" sldId="618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9068652B-4564-4C71-80A6-B0B314017A5E}" dt="2021-06-01T13:48:06.028" v="104" actId="20577"/>
        <pc:sldMkLst>
          <pc:docMk/>
          <pc:sldMk cId="3646253172" sldId="619"/>
        </pc:sldMkLst>
        <pc:spChg chg="mod">
          <ac:chgData name="Huang, Po-kai" userId="be743c7d-0ad3-4a01-a6bb-e19e76bd5877" providerId="ADAL" clId="{9068652B-4564-4C71-80A6-B0B314017A5E}" dt="2021-06-01T13:48:06.028" v="104" actId="20577"/>
          <ac:spMkLst>
            <pc:docMk/>
            <pc:sldMk cId="3646253172" sldId="619"/>
            <ac:spMk id="6" creationId="{ECA2FBB4-D08E-EB47-AC82-267620062F02}"/>
          </ac:spMkLst>
        </pc:spChg>
      </pc:sldChg>
      <pc:sldChg chg="modSp">
        <pc:chgData name="Huang, Po-kai" userId="be743c7d-0ad3-4a01-a6bb-e19e76bd5877" providerId="ADAL" clId="{9068652B-4564-4C71-80A6-B0B314017A5E}" dt="2021-06-01T13:48:13.119" v="106"/>
        <pc:sldMkLst>
          <pc:docMk/>
          <pc:sldMk cId="456689081" sldId="620"/>
        </pc:sldMkLst>
        <pc:spChg chg="mod">
          <ac:chgData name="Huang, Po-kai" userId="be743c7d-0ad3-4a01-a6bb-e19e76bd5877" providerId="ADAL" clId="{9068652B-4564-4C71-80A6-B0B314017A5E}" dt="2021-06-01T13:48:13.119" v="106"/>
          <ac:spMkLst>
            <pc:docMk/>
            <pc:sldMk cId="456689081" sldId="620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9068652B-4564-4C71-80A6-B0B314017A5E}" dt="2021-06-01T13:49:25.005" v="108" actId="20577"/>
        <pc:sldMkLst>
          <pc:docMk/>
          <pc:sldMk cId="3910328696" sldId="621"/>
        </pc:sldMkLst>
        <pc:spChg chg="mod">
          <ac:chgData name="Huang, Po-kai" userId="be743c7d-0ad3-4a01-a6bb-e19e76bd5877" providerId="ADAL" clId="{9068652B-4564-4C71-80A6-B0B314017A5E}" dt="2021-06-01T13:46:46.607" v="73" actId="20577"/>
          <ac:spMkLst>
            <pc:docMk/>
            <pc:sldMk cId="3910328696" sldId="621"/>
            <ac:spMk id="6" creationId="{9526EB81-E78D-415F-A743-37548E42B86B}"/>
          </ac:spMkLst>
        </pc:spChg>
        <pc:graphicFrameChg chg="modGraphic">
          <ac:chgData name="Huang, Po-kai" userId="be743c7d-0ad3-4a01-a6bb-e19e76bd5877" providerId="ADAL" clId="{9068652B-4564-4C71-80A6-B0B314017A5E}" dt="2021-06-01T13:49:25.005" v="108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9068652B-4564-4C71-80A6-B0B314017A5E}" dt="2021-06-01T13:47:34.300" v="95" actId="20577"/>
        <pc:sldMkLst>
          <pc:docMk/>
          <pc:sldMk cId="2382947091" sldId="623"/>
        </pc:sldMkLst>
        <pc:spChg chg="mod">
          <ac:chgData name="Huang, Po-kai" userId="be743c7d-0ad3-4a01-a6bb-e19e76bd5877" providerId="ADAL" clId="{9068652B-4564-4C71-80A6-B0B314017A5E}" dt="2021-06-01T13:45:13.492" v="57" actId="313"/>
          <ac:spMkLst>
            <pc:docMk/>
            <pc:sldMk cId="2382947091" sldId="623"/>
            <ac:spMk id="3" creationId="{0A69CB4B-D671-8C49-953B-AAF1129E95AD}"/>
          </ac:spMkLst>
        </pc:spChg>
        <pc:spChg chg="mod">
          <ac:chgData name="Huang, Po-kai" userId="be743c7d-0ad3-4a01-a6bb-e19e76bd5877" providerId="ADAL" clId="{9068652B-4564-4C71-80A6-B0B314017A5E}" dt="2021-06-01T13:47:34.300" v="95" actId="20577"/>
          <ac:spMkLst>
            <pc:docMk/>
            <pc:sldMk cId="2382947091" sldId="623"/>
            <ac:spMk id="6" creationId="{ECA2FBB4-D08E-EB47-AC82-267620062F02}"/>
          </ac:spMkLst>
        </pc:spChg>
      </pc:sldChg>
      <pc:sldChg chg="new del">
        <pc:chgData name="Huang, Po-kai" userId="be743c7d-0ad3-4a01-a6bb-e19e76bd5877" providerId="ADAL" clId="{9068652B-4564-4C71-80A6-B0B314017A5E}" dt="2021-06-01T13:48:18.253" v="107" actId="47"/>
        <pc:sldMkLst>
          <pc:docMk/>
          <pc:sldMk cId="151307697" sldId="624"/>
        </pc:sldMkLst>
      </pc:sldChg>
      <pc:sldChg chg="new del">
        <pc:chgData name="Huang, Po-kai" userId="be743c7d-0ad3-4a01-a6bb-e19e76bd5877" providerId="ADAL" clId="{9068652B-4564-4C71-80A6-B0B314017A5E}" dt="2021-06-01T13:47:30.239" v="91" actId="47"/>
        <pc:sldMkLst>
          <pc:docMk/>
          <pc:sldMk cId="1392853266" sldId="624"/>
        </pc:sldMkLst>
      </pc:sldChg>
      <pc:sldMasterChg chg="modSp mod modSldLayout">
        <pc:chgData name="Huang, Po-kai" userId="be743c7d-0ad3-4a01-a6bb-e19e76bd5877" providerId="ADAL" clId="{9068652B-4564-4C71-80A6-B0B314017A5E}" dt="2021-06-01T13:47:13.997" v="89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9068652B-4564-4C71-80A6-B0B314017A5E}" dt="2021-06-01T13:47:07.554" v="8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Huang, Po-kai" userId="be743c7d-0ad3-4a01-a6bb-e19e76bd5877" providerId="ADAL" clId="{9068652B-4564-4C71-80A6-B0B314017A5E}" dt="2021-06-01T13:47:03.559" v="81" actId="20577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9068652B-4564-4C71-80A6-B0B314017A5E}" dt="2021-06-01T13:47:03.559" v="81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9068652B-4564-4C71-80A6-B0B314017A5E}" dt="2021-06-01T13:46:58.213" v="77" actId="20577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9068652B-4564-4C71-80A6-B0B314017A5E}" dt="2021-06-01T13:46:58.213" v="77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9068652B-4564-4C71-80A6-B0B314017A5E}" dt="2021-06-01T13:47:13.997" v="89" actId="20577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9068652B-4564-4C71-80A6-B0B314017A5E}" dt="2021-06-01T13:47:13.997" v="89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</pc:sldMasterChg>
    </pc:docChg>
  </pc:docChgLst>
  <pc:docChgLst>
    <pc:chgData name="Huang, Po-kai" userId="be743c7d-0ad3-4a01-a6bb-e19e76bd5877" providerId="ADAL" clId="{5180E45D-9F72-484B-8953-9573C28CE5D6}"/>
    <pc:docChg chg="undo custSel modSld modMainMaster">
      <pc:chgData name="Huang, Po-kai" userId="be743c7d-0ad3-4a01-a6bb-e19e76bd5877" providerId="ADAL" clId="{5180E45D-9F72-484B-8953-9573C28CE5D6}" dt="2021-08-12T17:56:34.361" v="53" actId="20577"/>
      <pc:docMkLst>
        <pc:docMk/>
      </pc:docMkLst>
      <pc:sldChg chg="modSp mod">
        <pc:chgData name="Huang, Po-kai" userId="be743c7d-0ad3-4a01-a6bb-e19e76bd5877" providerId="ADAL" clId="{5180E45D-9F72-484B-8953-9573C28CE5D6}" dt="2021-08-12T17:56:34.361" v="53" actId="20577"/>
        <pc:sldMkLst>
          <pc:docMk/>
          <pc:sldMk cId="0" sldId="256"/>
        </pc:sldMkLst>
        <pc:spChg chg="mod">
          <ac:chgData name="Huang, Po-kai" userId="be743c7d-0ad3-4a01-a6bb-e19e76bd5877" providerId="ADAL" clId="{5180E45D-9F72-484B-8953-9573C28CE5D6}" dt="2021-08-12T17:55:10.859" v="38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5180E45D-9F72-484B-8953-9573C28CE5D6}" dt="2021-08-12T17:56:34.361" v="5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Huang, Po-kai" userId="be743c7d-0ad3-4a01-a6bb-e19e76bd5877" providerId="ADAL" clId="{5180E45D-9F72-484B-8953-9573C28CE5D6}" dt="2021-08-12T17:55:18.514" v="40"/>
        <pc:sldMkLst>
          <pc:docMk/>
          <pc:sldMk cId="0" sldId="530"/>
        </pc:sldMkLst>
        <pc:spChg chg="mod">
          <ac:chgData name="Huang, Po-kai" userId="be743c7d-0ad3-4a01-a6bb-e19e76bd5877" providerId="ADAL" clId="{5180E45D-9F72-484B-8953-9573C28CE5D6}" dt="2021-08-12T17:55:18.514" v="40"/>
          <ac:spMkLst>
            <pc:docMk/>
            <pc:sldMk cId="0" sldId="530"/>
            <ac:spMk id="4" creationId="{00000000-0000-0000-0000-000000000000}"/>
          </ac:spMkLst>
        </pc:spChg>
      </pc:sldChg>
      <pc:sldChg chg="modSp mod">
        <pc:chgData name="Huang, Po-kai" userId="be743c7d-0ad3-4a01-a6bb-e19e76bd5877" providerId="ADAL" clId="{5180E45D-9F72-484B-8953-9573C28CE5D6}" dt="2021-08-12T17:55:24.904" v="42"/>
        <pc:sldMkLst>
          <pc:docMk/>
          <pc:sldMk cId="1612213286" sldId="618"/>
        </pc:sldMkLst>
        <pc:spChg chg="mod">
          <ac:chgData name="Huang, Po-kai" userId="be743c7d-0ad3-4a01-a6bb-e19e76bd5877" providerId="ADAL" clId="{5180E45D-9F72-484B-8953-9573C28CE5D6}" dt="2021-08-12T17:55:24.904" v="42"/>
          <ac:spMkLst>
            <pc:docMk/>
            <pc:sldMk cId="1612213286" sldId="618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5180E45D-9F72-484B-8953-9573C28CE5D6}" dt="2021-08-12T17:55:22.093" v="41"/>
        <pc:sldMkLst>
          <pc:docMk/>
          <pc:sldMk cId="3646253172" sldId="619"/>
        </pc:sldMkLst>
        <pc:spChg chg="mod">
          <ac:chgData name="Huang, Po-kai" userId="be743c7d-0ad3-4a01-a6bb-e19e76bd5877" providerId="ADAL" clId="{5180E45D-9F72-484B-8953-9573C28CE5D6}" dt="2021-08-12T17:55:22.093" v="41"/>
          <ac:spMkLst>
            <pc:docMk/>
            <pc:sldMk cId="3646253172" sldId="619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5180E45D-9F72-484B-8953-9573C28CE5D6}" dt="2021-08-12T17:55:31.266" v="44"/>
        <pc:sldMkLst>
          <pc:docMk/>
          <pc:sldMk cId="456689081" sldId="620"/>
        </pc:sldMkLst>
        <pc:spChg chg="mod">
          <ac:chgData name="Huang, Po-kai" userId="be743c7d-0ad3-4a01-a6bb-e19e76bd5877" providerId="ADAL" clId="{5180E45D-9F72-484B-8953-9573C28CE5D6}" dt="2021-08-12T17:55:31.266" v="44"/>
          <ac:spMkLst>
            <pc:docMk/>
            <pc:sldMk cId="456689081" sldId="620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5180E45D-9F72-484B-8953-9573C28CE5D6}" dt="2021-08-12T17:55:14.525" v="39"/>
        <pc:sldMkLst>
          <pc:docMk/>
          <pc:sldMk cId="3910328696" sldId="621"/>
        </pc:sldMkLst>
        <pc:spChg chg="mod">
          <ac:chgData name="Huang, Po-kai" userId="be743c7d-0ad3-4a01-a6bb-e19e76bd5877" providerId="ADAL" clId="{5180E45D-9F72-484B-8953-9573C28CE5D6}" dt="2021-08-12T17:55:14.525" v="39"/>
          <ac:spMkLst>
            <pc:docMk/>
            <pc:sldMk cId="3910328696" sldId="621"/>
            <ac:spMk id="6" creationId="{9526EB81-E78D-415F-A743-37548E42B86B}"/>
          </ac:spMkLst>
        </pc:spChg>
        <pc:graphicFrameChg chg="modGraphic">
          <ac:chgData name="Huang, Po-kai" userId="be743c7d-0ad3-4a01-a6bb-e19e76bd5877" providerId="ADAL" clId="{5180E45D-9F72-484B-8953-9573C28CE5D6}" dt="2021-08-12T17:52:38.734" v="13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5180E45D-9F72-484B-8953-9573C28CE5D6}" dt="2021-08-12T17:55:36.765" v="47"/>
        <pc:sldMkLst>
          <pc:docMk/>
          <pc:sldMk cId="2382947091" sldId="623"/>
        </pc:sldMkLst>
        <pc:spChg chg="mod">
          <ac:chgData name="Huang, Po-kai" userId="be743c7d-0ad3-4a01-a6bb-e19e76bd5877" providerId="ADAL" clId="{5180E45D-9F72-484B-8953-9573C28CE5D6}" dt="2021-08-12T17:55:36.765" v="47"/>
          <ac:spMkLst>
            <pc:docMk/>
            <pc:sldMk cId="2382947091" sldId="623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5180E45D-9F72-484B-8953-9573C28CE5D6}" dt="2021-08-12T17:55:28.098" v="43"/>
        <pc:sldMkLst>
          <pc:docMk/>
          <pc:sldMk cId="1116310346" sldId="625"/>
        </pc:sldMkLst>
        <pc:spChg chg="mod">
          <ac:chgData name="Huang, Po-kai" userId="be743c7d-0ad3-4a01-a6bb-e19e76bd5877" providerId="ADAL" clId="{5180E45D-9F72-484B-8953-9573C28CE5D6}" dt="2021-08-12T17:55:28.098" v="43"/>
          <ac:spMkLst>
            <pc:docMk/>
            <pc:sldMk cId="1116310346" sldId="625"/>
            <ac:spMk id="6" creationId="{BC766868-C5C8-41A5-8BFE-B2BE7C024FC0}"/>
          </ac:spMkLst>
        </pc:spChg>
      </pc:sldChg>
      <pc:sldMasterChg chg="modSp mod modSldLayout">
        <pc:chgData name="Huang, Po-kai" userId="be743c7d-0ad3-4a01-a6bb-e19e76bd5877" providerId="ADAL" clId="{5180E45D-9F72-484B-8953-9573C28CE5D6}" dt="2021-08-12T17:55:06.946" v="3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5180E45D-9F72-484B-8953-9573C28CE5D6}" dt="2021-08-12T17:54:00.683" v="27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Huang, Po-kai" userId="be743c7d-0ad3-4a01-a6bb-e19e76bd5877" providerId="ADAL" clId="{5180E45D-9F72-484B-8953-9573C28CE5D6}" dt="2021-08-12T17:53:54.887" v="20" actId="20577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5180E45D-9F72-484B-8953-9573C28CE5D6}" dt="2021-08-12T17:53:54.887" v="20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24.728" v="28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5180E45D-9F72-484B-8953-9573C28CE5D6}" dt="2021-08-12T17:54:24.728" v="28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28.356" v="30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5180E45D-9F72-484B-8953-9573C28CE5D6}" dt="2021-08-12T17:54:28.356" v="3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34.357" v="31"/>
          <pc:sldLayoutMkLst>
            <pc:docMk/>
            <pc:sldMasterMk cId="0" sldId="2147483648"/>
            <pc:sldLayoutMk cId="0" sldId="2147483652"/>
          </pc:sldLayoutMkLst>
          <pc:spChg chg="mod">
            <ac:chgData name="Huang, Po-kai" userId="be743c7d-0ad3-4a01-a6bb-e19e76bd5877" providerId="ADAL" clId="{5180E45D-9F72-484B-8953-9573C28CE5D6}" dt="2021-08-12T17:54:34.357" v="3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51.339" v="32"/>
          <pc:sldLayoutMkLst>
            <pc:docMk/>
            <pc:sldMasterMk cId="0" sldId="2147483648"/>
            <pc:sldLayoutMk cId="0" sldId="2147483653"/>
          </pc:sldLayoutMkLst>
          <pc:spChg chg="mod">
            <ac:chgData name="Huang, Po-kai" userId="be743c7d-0ad3-4a01-a6bb-e19e76bd5877" providerId="ADAL" clId="{5180E45D-9F72-484B-8953-9573C28CE5D6}" dt="2021-08-12T17:54:51.339" v="32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54.194" v="33"/>
          <pc:sldLayoutMkLst>
            <pc:docMk/>
            <pc:sldMasterMk cId="0" sldId="2147483648"/>
            <pc:sldLayoutMk cId="0" sldId="2147483654"/>
          </pc:sldLayoutMkLst>
          <pc:spChg chg="mod">
            <ac:chgData name="Huang, Po-kai" userId="be743c7d-0ad3-4a01-a6bb-e19e76bd5877" providerId="ADAL" clId="{5180E45D-9F72-484B-8953-9573C28CE5D6}" dt="2021-08-12T17:54:54.194" v="33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57.750" v="35"/>
          <pc:sldLayoutMkLst>
            <pc:docMk/>
            <pc:sldMasterMk cId="0" sldId="2147483648"/>
            <pc:sldLayoutMk cId="0" sldId="2147483655"/>
          </pc:sldLayoutMkLst>
          <pc:spChg chg="mod">
            <ac:chgData name="Huang, Po-kai" userId="be743c7d-0ad3-4a01-a6bb-e19e76bd5877" providerId="ADAL" clId="{5180E45D-9F72-484B-8953-9573C28CE5D6}" dt="2021-08-12T17:54:57.750" v="3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5:02.260" v="36"/>
          <pc:sldLayoutMkLst>
            <pc:docMk/>
            <pc:sldMasterMk cId="0" sldId="2147483648"/>
            <pc:sldLayoutMk cId="0" sldId="2147483658"/>
          </pc:sldLayoutMkLst>
          <pc:spChg chg="mod">
            <ac:chgData name="Huang, Po-kai" userId="be743c7d-0ad3-4a01-a6bb-e19e76bd5877" providerId="ADAL" clId="{5180E45D-9F72-484B-8953-9573C28CE5D6}" dt="2021-08-12T17:55:02.260" v="36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5:06.946" v="37"/>
          <pc:sldLayoutMkLst>
            <pc:docMk/>
            <pc:sldMasterMk cId="0" sldId="2147483648"/>
            <pc:sldLayoutMk cId="0" sldId="2147483659"/>
          </pc:sldLayoutMkLst>
          <pc:spChg chg="mod">
            <ac:chgData name="Huang, Po-kai" userId="be743c7d-0ad3-4a01-a6bb-e19e76bd5877" providerId="ADAL" clId="{5180E45D-9F72-484B-8953-9573C28CE5D6}" dt="2021-08-12T17:55:06.946" v="37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  <pc:docChgLst>
    <pc:chgData name="Huang, Po-kai" userId="be743c7d-0ad3-4a01-a6bb-e19e76bd5877" providerId="ADAL" clId="{AB91B299-E6CD-42AC-A8C7-FD6C6A33C0BA}"/>
    <pc:docChg chg="custSel modSld modMainMaster">
      <pc:chgData name="Huang, Po-kai" userId="be743c7d-0ad3-4a01-a6bb-e19e76bd5877" providerId="ADAL" clId="{AB91B299-E6CD-42AC-A8C7-FD6C6A33C0BA}" dt="2022-02-12T01:25:12.417" v="261"/>
      <pc:docMkLst>
        <pc:docMk/>
      </pc:docMkLst>
      <pc:sldChg chg="modSp mod">
        <pc:chgData name="Huang, Po-kai" userId="be743c7d-0ad3-4a01-a6bb-e19e76bd5877" providerId="ADAL" clId="{AB91B299-E6CD-42AC-A8C7-FD6C6A33C0BA}" dt="2022-02-12T01:24:09.788" v="251" actId="20577"/>
        <pc:sldMkLst>
          <pc:docMk/>
          <pc:sldMk cId="0" sldId="256"/>
        </pc:sldMkLst>
        <pc:spChg chg="mod">
          <ac:chgData name="Huang, Po-kai" userId="be743c7d-0ad3-4a01-a6bb-e19e76bd5877" providerId="ADAL" clId="{AB91B299-E6CD-42AC-A8C7-FD6C6A33C0BA}" dt="2022-02-12T01:24:09.788" v="251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AB91B299-E6CD-42AC-A8C7-FD6C6A33C0BA}" dt="2022-02-12T01:23:58.301" v="24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Huang, Po-kai" userId="be743c7d-0ad3-4a01-a6bb-e19e76bd5877" providerId="ADAL" clId="{AB91B299-E6CD-42AC-A8C7-FD6C6A33C0BA}" dt="2022-02-12T01:22:45.092" v="231" actId="20577"/>
        <pc:sldMkLst>
          <pc:docMk/>
          <pc:sldMk cId="3910328696" sldId="621"/>
        </pc:sldMkLst>
        <pc:graphicFrameChg chg="mod modGraphic">
          <ac:chgData name="Huang, Po-kai" userId="be743c7d-0ad3-4a01-a6bb-e19e76bd5877" providerId="ADAL" clId="{AB91B299-E6CD-42AC-A8C7-FD6C6A33C0BA}" dt="2022-02-12T01:22:45.092" v="231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AB91B299-E6CD-42AC-A8C7-FD6C6A33C0BA}" dt="2022-02-10T15:22:00.735" v="151" actId="20577"/>
        <pc:sldMkLst>
          <pc:docMk/>
          <pc:sldMk cId="2228624795" sldId="632"/>
        </pc:sldMkLst>
        <pc:spChg chg="mod">
          <ac:chgData name="Huang, Po-kai" userId="be743c7d-0ad3-4a01-a6bb-e19e76bd5877" providerId="ADAL" clId="{AB91B299-E6CD-42AC-A8C7-FD6C6A33C0BA}" dt="2022-02-10T15:20:05.990" v="87" actId="20577"/>
          <ac:spMkLst>
            <pc:docMk/>
            <pc:sldMk cId="2228624795" sldId="632"/>
            <ac:spMk id="2" creationId="{6CD46587-BF12-448F-A4EE-63EEAD1DCB01}"/>
          </ac:spMkLst>
        </pc:spChg>
        <pc:spChg chg="mod">
          <ac:chgData name="Huang, Po-kai" userId="be743c7d-0ad3-4a01-a6bb-e19e76bd5877" providerId="ADAL" clId="{AB91B299-E6CD-42AC-A8C7-FD6C6A33C0BA}" dt="2022-02-10T15:22:00.735" v="151" actId="20577"/>
          <ac:spMkLst>
            <pc:docMk/>
            <pc:sldMk cId="2228624795" sldId="632"/>
            <ac:spMk id="3" creationId="{59ECEECA-7EC1-493B-BEB5-5DD0BBBFD6BF}"/>
          </ac:spMkLst>
        </pc:spChg>
      </pc:sldChg>
      <pc:sldChg chg="modSp mod">
        <pc:chgData name="Huang, Po-kai" userId="be743c7d-0ad3-4a01-a6bb-e19e76bd5877" providerId="ADAL" clId="{AB91B299-E6CD-42AC-A8C7-FD6C6A33C0BA}" dt="2022-02-10T15:23:18.601" v="171" actId="108"/>
        <pc:sldMkLst>
          <pc:docMk/>
          <pc:sldMk cId="1156643955" sldId="635"/>
        </pc:sldMkLst>
        <pc:spChg chg="mod">
          <ac:chgData name="Huang, Po-kai" userId="be743c7d-0ad3-4a01-a6bb-e19e76bd5877" providerId="ADAL" clId="{AB91B299-E6CD-42AC-A8C7-FD6C6A33C0BA}" dt="2022-02-10T15:23:18.601" v="171" actId="108"/>
          <ac:spMkLst>
            <pc:docMk/>
            <pc:sldMk cId="1156643955" sldId="635"/>
            <ac:spMk id="3" creationId="{9FDF0B1E-F3A0-4BC6-A22A-D28E10267211}"/>
          </ac:spMkLst>
        </pc:spChg>
      </pc:sldChg>
      <pc:sldMasterChg chg="modSp mod modSldLayout">
        <pc:chgData name="Huang, Po-kai" userId="be743c7d-0ad3-4a01-a6bb-e19e76bd5877" providerId="ADAL" clId="{AB91B299-E6CD-42AC-A8C7-FD6C6A33C0BA}" dt="2022-02-12T01:25:12.417" v="261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AB91B299-E6CD-42AC-A8C7-FD6C6A33C0BA}" dt="2022-02-10T15:15:09.431" v="1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Huang, Po-kai" userId="be743c7d-0ad3-4a01-a6bb-e19e76bd5877" providerId="ADAL" clId="{AB91B299-E6CD-42AC-A8C7-FD6C6A33C0BA}" dt="2022-02-12T01:24:30.230" v="253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Huang, Po-kai" userId="be743c7d-0ad3-4a01-a6bb-e19e76bd5877" providerId="ADAL" clId="{AB91B299-E6CD-42AC-A8C7-FD6C6A33C0BA}" dt="2022-02-12T01:24:26.640" v="252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AB91B299-E6CD-42AC-A8C7-FD6C6A33C0BA}" dt="2022-02-12T01:24:26.640" v="252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4:47.210" v="254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AB91B299-E6CD-42AC-A8C7-FD6C6A33C0BA}" dt="2022-02-12T01:24:47.210" v="254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4:54.785" v="255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AB91B299-E6CD-42AC-A8C7-FD6C6A33C0BA}" dt="2022-02-12T01:24:54.785" v="255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4:57.590" v="256"/>
          <pc:sldLayoutMkLst>
            <pc:docMk/>
            <pc:sldMasterMk cId="0" sldId="2147483648"/>
            <pc:sldLayoutMk cId="0" sldId="2147483652"/>
          </pc:sldLayoutMkLst>
          <pc:spChg chg="mod">
            <ac:chgData name="Huang, Po-kai" userId="be743c7d-0ad3-4a01-a6bb-e19e76bd5877" providerId="ADAL" clId="{AB91B299-E6CD-42AC-A8C7-FD6C6A33C0BA}" dt="2022-02-12T01:24:57.590" v="256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5:00.352" v="257"/>
          <pc:sldLayoutMkLst>
            <pc:docMk/>
            <pc:sldMasterMk cId="0" sldId="2147483648"/>
            <pc:sldLayoutMk cId="0" sldId="2147483653"/>
          </pc:sldLayoutMkLst>
          <pc:spChg chg="mod">
            <ac:chgData name="Huang, Po-kai" userId="be743c7d-0ad3-4a01-a6bb-e19e76bd5877" providerId="ADAL" clId="{AB91B299-E6CD-42AC-A8C7-FD6C6A33C0BA}" dt="2022-02-12T01:25:00.352" v="257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5:03.072" v="258"/>
          <pc:sldLayoutMkLst>
            <pc:docMk/>
            <pc:sldMasterMk cId="0" sldId="2147483648"/>
            <pc:sldLayoutMk cId="0" sldId="2147483654"/>
          </pc:sldLayoutMkLst>
          <pc:spChg chg="mod">
            <ac:chgData name="Huang, Po-kai" userId="be743c7d-0ad3-4a01-a6bb-e19e76bd5877" providerId="ADAL" clId="{AB91B299-E6CD-42AC-A8C7-FD6C6A33C0BA}" dt="2022-02-12T01:25:03.072" v="25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5:06.785" v="259"/>
          <pc:sldLayoutMkLst>
            <pc:docMk/>
            <pc:sldMasterMk cId="0" sldId="2147483648"/>
            <pc:sldLayoutMk cId="0" sldId="2147483655"/>
          </pc:sldLayoutMkLst>
          <pc:spChg chg="mod">
            <ac:chgData name="Huang, Po-kai" userId="be743c7d-0ad3-4a01-a6bb-e19e76bd5877" providerId="ADAL" clId="{AB91B299-E6CD-42AC-A8C7-FD6C6A33C0BA}" dt="2022-02-12T01:25:06.785" v="25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5:09.468" v="260"/>
          <pc:sldLayoutMkLst>
            <pc:docMk/>
            <pc:sldMasterMk cId="0" sldId="2147483648"/>
            <pc:sldLayoutMk cId="0" sldId="2147483658"/>
          </pc:sldLayoutMkLst>
          <pc:spChg chg="mod">
            <ac:chgData name="Huang, Po-kai" userId="be743c7d-0ad3-4a01-a6bb-e19e76bd5877" providerId="ADAL" clId="{AB91B299-E6CD-42AC-A8C7-FD6C6A33C0BA}" dt="2022-02-12T01:25:09.468" v="260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5:12.417" v="261"/>
          <pc:sldLayoutMkLst>
            <pc:docMk/>
            <pc:sldMasterMk cId="0" sldId="2147483648"/>
            <pc:sldLayoutMk cId="0" sldId="2147483659"/>
          </pc:sldLayoutMkLst>
          <pc:spChg chg="mod">
            <ac:chgData name="Huang, Po-kai" userId="be743c7d-0ad3-4a01-a6bb-e19e76bd5877" providerId="ADAL" clId="{AB91B299-E6CD-42AC-A8C7-FD6C6A33C0BA}" dt="2022-02-12T01:25:12.417" v="261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  <pc:docChgLst>
    <pc:chgData name="Huang, Po-kai" userId="be743c7d-0ad3-4a01-a6bb-e19e76bd5877" providerId="ADAL" clId="{8AABE4A9-7C3A-4CA6-8F62-353A89C9B92F}"/>
    <pc:docChg chg="undo custSel addSld delSld modSld modMainMaster">
      <pc:chgData name="Huang, Po-kai" userId="be743c7d-0ad3-4a01-a6bb-e19e76bd5877" providerId="ADAL" clId="{8AABE4A9-7C3A-4CA6-8F62-353A89C9B92F}" dt="2021-05-21T22:15:44.654" v="395" actId="20577"/>
      <pc:docMkLst>
        <pc:docMk/>
      </pc:docMkLst>
      <pc:sldChg chg="modSp mod">
        <pc:chgData name="Huang, Po-kai" userId="be743c7d-0ad3-4a01-a6bb-e19e76bd5877" providerId="ADAL" clId="{8AABE4A9-7C3A-4CA6-8F62-353A89C9B92F}" dt="2021-05-21T22:15:44.654" v="395" actId="20577"/>
        <pc:sldMkLst>
          <pc:docMk/>
          <pc:sldMk cId="0" sldId="256"/>
        </pc:sldMkLst>
        <pc:spChg chg="mod">
          <ac:chgData name="Huang, Po-kai" userId="be743c7d-0ad3-4a01-a6bb-e19e76bd5877" providerId="ADAL" clId="{8AABE4A9-7C3A-4CA6-8F62-353A89C9B92F}" dt="2021-05-21T22:15:44.654" v="395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Huang, Po-kai" userId="be743c7d-0ad3-4a01-a6bb-e19e76bd5877" providerId="ADAL" clId="{8AABE4A9-7C3A-4CA6-8F62-353A89C9B92F}" dt="2021-05-21T22:13:25.928" v="387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Huang, Po-kai" userId="be743c7d-0ad3-4a01-a6bb-e19e76bd5877" providerId="ADAL" clId="{8AABE4A9-7C3A-4CA6-8F62-353A89C9B92F}" dt="2021-05-21T22:12:45.436" v="386" actId="20577"/>
        <pc:sldMkLst>
          <pc:docMk/>
          <pc:sldMk cId="1612213286" sldId="618"/>
        </pc:sldMkLst>
        <pc:spChg chg="mod">
          <ac:chgData name="Huang, Po-kai" userId="be743c7d-0ad3-4a01-a6bb-e19e76bd5877" providerId="ADAL" clId="{8AABE4A9-7C3A-4CA6-8F62-353A89C9B92F}" dt="2021-05-21T22:12:45.436" v="386" actId="20577"/>
          <ac:spMkLst>
            <pc:docMk/>
            <pc:sldMk cId="1612213286" sldId="618"/>
            <ac:spMk id="3" creationId="{1D165AC7-E4EC-4AE6-BDBA-F236DC880E8F}"/>
          </ac:spMkLst>
        </pc:spChg>
      </pc:sldChg>
      <pc:sldChg chg="addSp delSp modSp new mod">
        <pc:chgData name="Huang, Po-kai" userId="be743c7d-0ad3-4a01-a6bb-e19e76bd5877" providerId="ADAL" clId="{8AABE4A9-7C3A-4CA6-8F62-353A89C9B92F}" dt="2021-05-21T22:08:29.306" v="323" actId="20577"/>
        <pc:sldMkLst>
          <pc:docMk/>
          <pc:sldMk cId="3910328696" sldId="621"/>
        </pc:sldMkLst>
        <pc:spChg chg="mod">
          <ac:chgData name="Huang, Po-kai" userId="be743c7d-0ad3-4a01-a6bb-e19e76bd5877" providerId="ADAL" clId="{8AABE4A9-7C3A-4CA6-8F62-353A89C9B92F}" dt="2021-05-21T21:53:47.550" v="17" actId="20577"/>
          <ac:spMkLst>
            <pc:docMk/>
            <pc:sldMk cId="3910328696" sldId="621"/>
            <ac:spMk id="2" creationId="{391BD213-037F-4259-96A1-752314BEF161}"/>
          </ac:spMkLst>
        </pc:spChg>
        <pc:spChg chg="del">
          <ac:chgData name="Huang, Po-kai" userId="be743c7d-0ad3-4a01-a6bb-e19e76bd5877" providerId="ADAL" clId="{8AABE4A9-7C3A-4CA6-8F62-353A89C9B92F}" dt="2021-05-21T21:53:56.842" v="18" actId="3680"/>
          <ac:spMkLst>
            <pc:docMk/>
            <pc:sldMk cId="3910328696" sldId="621"/>
            <ac:spMk id="3" creationId="{CF43354F-D601-468F-95BC-065AD654DF23}"/>
          </ac:spMkLst>
        </pc:spChg>
        <pc:graphicFrameChg chg="add mod ord modGraphic">
          <ac:chgData name="Huang, Po-kai" userId="be743c7d-0ad3-4a01-a6bb-e19e76bd5877" providerId="ADAL" clId="{8AABE4A9-7C3A-4CA6-8F62-353A89C9B92F}" dt="2021-05-21T22:08:29.306" v="323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new del mod">
        <pc:chgData name="Huang, Po-kai" userId="be743c7d-0ad3-4a01-a6bb-e19e76bd5877" providerId="ADAL" clId="{8AABE4A9-7C3A-4CA6-8F62-353A89C9B92F}" dt="2021-05-21T22:04:37.294" v="229" actId="47"/>
        <pc:sldMkLst>
          <pc:docMk/>
          <pc:sldMk cId="1317428859" sldId="622"/>
        </pc:sldMkLst>
        <pc:spChg chg="mod">
          <ac:chgData name="Huang, Po-kai" userId="be743c7d-0ad3-4a01-a6bb-e19e76bd5877" providerId="ADAL" clId="{8AABE4A9-7C3A-4CA6-8F62-353A89C9B92F}" dt="2021-05-21T22:04:18.875" v="227" actId="21"/>
          <ac:spMkLst>
            <pc:docMk/>
            <pc:sldMk cId="1317428859" sldId="622"/>
            <ac:spMk id="3" creationId="{3DC9D36C-21BF-4CF3-841F-4F74AF708606}"/>
          </ac:spMkLst>
        </pc:spChg>
      </pc:sldChg>
      <pc:sldChg chg="modSp add mod">
        <pc:chgData name="Huang, Po-kai" userId="be743c7d-0ad3-4a01-a6bb-e19e76bd5877" providerId="ADAL" clId="{8AABE4A9-7C3A-4CA6-8F62-353A89C9B92F}" dt="2021-05-21T22:10:36.172" v="354" actId="20577"/>
        <pc:sldMkLst>
          <pc:docMk/>
          <pc:sldMk cId="2382947091" sldId="623"/>
        </pc:sldMkLst>
        <pc:spChg chg="mod">
          <ac:chgData name="Huang, Po-kai" userId="be743c7d-0ad3-4a01-a6bb-e19e76bd5877" providerId="ADAL" clId="{8AABE4A9-7C3A-4CA6-8F62-353A89C9B92F}" dt="2021-05-21T22:05:05.599" v="231"/>
          <ac:spMkLst>
            <pc:docMk/>
            <pc:sldMk cId="2382947091" sldId="623"/>
            <ac:spMk id="2" creationId="{47FA1366-EADD-7D42-BE94-6510A44883AC}"/>
          </ac:spMkLst>
        </pc:spChg>
        <pc:spChg chg="mod">
          <ac:chgData name="Huang, Po-kai" userId="be743c7d-0ad3-4a01-a6bb-e19e76bd5877" providerId="ADAL" clId="{8AABE4A9-7C3A-4CA6-8F62-353A89C9B92F}" dt="2021-05-21T22:10:36.172" v="354" actId="20577"/>
          <ac:spMkLst>
            <pc:docMk/>
            <pc:sldMk cId="2382947091" sldId="623"/>
            <ac:spMk id="3" creationId="{0A69CB4B-D671-8C49-953B-AAF1129E95AD}"/>
          </ac:spMkLst>
        </pc:spChg>
      </pc:sldChg>
      <pc:sldMasterChg chg="modSp mod">
        <pc:chgData name="Huang, Po-kai" userId="be743c7d-0ad3-4a01-a6bb-e19e76bd5877" providerId="ADAL" clId="{8AABE4A9-7C3A-4CA6-8F62-353A89C9B92F}" dt="2021-05-21T22:05:39.589" v="234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8AABE4A9-7C3A-4CA6-8F62-353A89C9B92F}" dt="2021-05-21T22:05:39.589" v="23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Huang, Po-kai" userId="be743c7d-0ad3-4a01-a6bb-e19e76bd5877" providerId="ADAL" clId="{6F8D4934-F4B4-49F1-A558-5250D2AB75D1}"/>
    <pc:docChg chg="undo custSel addSld delSld modSld sldOrd modMainMaster">
      <pc:chgData name="Huang, Po-kai" userId="be743c7d-0ad3-4a01-a6bb-e19e76bd5877" providerId="ADAL" clId="{6F8D4934-F4B4-49F1-A558-5250D2AB75D1}" dt="2021-11-01T22:30:20.621" v="290" actId="255"/>
      <pc:docMkLst>
        <pc:docMk/>
      </pc:docMkLst>
      <pc:sldChg chg="modSp mod">
        <pc:chgData name="Huang, Po-kai" userId="be743c7d-0ad3-4a01-a6bb-e19e76bd5877" providerId="ADAL" clId="{6F8D4934-F4B4-49F1-A558-5250D2AB75D1}" dt="2021-11-01T22:22:18.695" v="154" actId="20577"/>
        <pc:sldMkLst>
          <pc:docMk/>
          <pc:sldMk cId="0" sldId="256"/>
        </pc:sldMkLst>
        <pc:spChg chg="mod">
          <ac:chgData name="Huang, Po-kai" userId="be743c7d-0ad3-4a01-a6bb-e19e76bd5877" providerId="ADAL" clId="{6F8D4934-F4B4-49F1-A558-5250D2AB75D1}" dt="2021-11-01T22:19:02.189" v="133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1-01T22:22:18.695" v="15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add mod">
        <pc:chgData name="Huang, Po-kai" userId="be743c7d-0ad3-4a01-a6bb-e19e76bd5877" providerId="ADAL" clId="{6F8D4934-F4B4-49F1-A558-5250D2AB75D1}" dt="2021-11-01T22:19:59.343" v="148"/>
        <pc:sldMkLst>
          <pc:docMk/>
          <pc:sldMk cId="626888496" sldId="262"/>
        </pc:sldMkLst>
        <pc:spChg chg="mod">
          <ac:chgData name="Huang, Po-kai" userId="be743c7d-0ad3-4a01-a6bb-e19e76bd5877" providerId="ADAL" clId="{6F8D4934-F4B4-49F1-A558-5250D2AB75D1}" dt="2021-10-14T22:42:25.506" v="28" actId="20577"/>
          <ac:spMkLst>
            <pc:docMk/>
            <pc:sldMk cId="626888496" sldId="262"/>
            <ac:spMk id="2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1-01T22:19:59.343" v="148"/>
          <ac:spMkLst>
            <pc:docMk/>
            <pc:sldMk cId="626888496" sldId="262"/>
            <ac:spMk id="4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47:27.875" v="44" actId="20577"/>
          <ac:spMkLst>
            <pc:docMk/>
            <pc:sldMk cId="626888496" sldId="262"/>
            <ac:spMk id="5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46:57.305" v="43" actId="20577"/>
          <ac:spMkLst>
            <pc:docMk/>
            <pc:sldMk cId="626888496" sldId="262"/>
            <ac:spMk id="9218" creationId="{00000000-0000-0000-0000-000000000000}"/>
          </ac:spMkLst>
        </pc:spChg>
      </pc:sldChg>
      <pc:sldChg chg="modSp add del mod">
        <pc:chgData name="Huang, Po-kai" userId="be743c7d-0ad3-4a01-a6bb-e19e76bd5877" providerId="ADAL" clId="{6F8D4934-F4B4-49F1-A558-5250D2AB75D1}" dt="2021-10-14T22:51:58.560" v="70" actId="47"/>
        <pc:sldMkLst>
          <pc:docMk/>
          <pc:sldMk cId="1665682825" sldId="332"/>
        </pc:sldMkLst>
        <pc:spChg chg="mod">
          <ac:chgData name="Huang, Po-kai" userId="be743c7d-0ad3-4a01-a6bb-e19e76bd5877" providerId="ADAL" clId="{6F8D4934-F4B4-49F1-A558-5250D2AB75D1}" dt="2021-10-14T22:51:14.505" v="61"/>
          <ac:spMkLst>
            <pc:docMk/>
            <pc:sldMk cId="1665682825" sldId="332"/>
            <ac:spMk id="5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51:33.891" v="66" actId="21"/>
          <ac:spMkLst>
            <pc:docMk/>
            <pc:sldMk cId="1665682825" sldId="332"/>
            <ac:spMk id="9" creationId="{8F6E87B3-5DAF-7B45-882E-42CBF329C96D}"/>
          </ac:spMkLst>
        </pc:spChg>
      </pc:sldChg>
      <pc:sldChg chg="delSp modSp add del mod">
        <pc:chgData name="Huang, Po-kai" userId="be743c7d-0ad3-4a01-a6bb-e19e76bd5877" providerId="ADAL" clId="{6F8D4934-F4B4-49F1-A558-5250D2AB75D1}" dt="2021-10-14T22:51:00.942" v="59" actId="47"/>
        <pc:sldMkLst>
          <pc:docMk/>
          <pc:sldMk cId="2848040844" sldId="333"/>
        </pc:sldMkLst>
        <pc:spChg chg="mod">
          <ac:chgData name="Huang, Po-kai" userId="be743c7d-0ad3-4a01-a6bb-e19e76bd5877" providerId="ADAL" clId="{6F8D4934-F4B4-49F1-A558-5250D2AB75D1}" dt="2021-10-14T22:49:23.691" v="50" actId="20577"/>
          <ac:spMkLst>
            <pc:docMk/>
            <pc:sldMk cId="2848040844" sldId="333"/>
            <ac:spMk id="2" creationId="{00000000-0000-0000-0000-000000000000}"/>
          </ac:spMkLst>
        </pc:spChg>
        <pc:spChg chg="del mod">
          <ac:chgData name="Huang, Po-kai" userId="be743c7d-0ad3-4a01-a6bb-e19e76bd5877" providerId="ADAL" clId="{6F8D4934-F4B4-49F1-A558-5250D2AB75D1}" dt="2021-10-14T22:49:12.689" v="49"/>
          <ac:spMkLst>
            <pc:docMk/>
            <pc:sldMk cId="2848040844" sldId="333"/>
            <ac:spMk id="3" creationId="{6233F8E2-0848-974F-8478-A92E329C7161}"/>
          </ac:spMkLst>
        </pc:spChg>
        <pc:spChg chg="mod">
          <ac:chgData name="Huang, Po-kai" userId="be743c7d-0ad3-4a01-a6bb-e19e76bd5877" providerId="ADAL" clId="{6F8D4934-F4B4-49F1-A558-5250D2AB75D1}" dt="2021-10-14T22:49:11.740" v="47" actId="20577"/>
          <ac:spMkLst>
            <pc:docMk/>
            <pc:sldMk cId="2848040844" sldId="333"/>
            <ac:spMk id="5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49:46.846" v="55" actId="21"/>
          <ac:spMkLst>
            <pc:docMk/>
            <pc:sldMk cId="2848040844" sldId="333"/>
            <ac:spMk id="9" creationId="{8F6E87B3-5DAF-7B45-882E-42CBF329C96D}"/>
          </ac:spMkLst>
        </pc:spChg>
      </pc:sldChg>
      <pc:sldChg chg="modSp mod">
        <pc:chgData name="Huang, Po-kai" userId="be743c7d-0ad3-4a01-a6bb-e19e76bd5877" providerId="ADAL" clId="{6F8D4934-F4B4-49F1-A558-5250D2AB75D1}" dt="2021-11-01T22:19:09.958" v="135"/>
        <pc:sldMkLst>
          <pc:docMk/>
          <pc:sldMk cId="0" sldId="530"/>
        </pc:sldMkLst>
        <pc:spChg chg="mod">
          <ac:chgData name="Huang, Po-kai" userId="be743c7d-0ad3-4a01-a6bb-e19e76bd5877" providerId="ADAL" clId="{6F8D4934-F4B4-49F1-A558-5250D2AB75D1}" dt="2021-11-01T22:19:09.958" v="135"/>
          <ac:spMkLst>
            <pc:docMk/>
            <pc:sldMk cId="0" sldId="530"/>
            <ac:spMk id="4" creationId="{00000000-0000-0000-0000-000000000000}"/>
          </ac:spMkLst>
        </pc:spChg>
      </pc:sldChg>
      <pc:sldChg chg="modSp mod">
        <pc:chgData name="Huang, Po-kai" userId="be743c7d-0ad3-4a01-a6bb-e19e76bd5877" providerId="ADAL" clId="{6F8D4934-F4B4-49F1-A558-5250D2AB75D1}" dt="2021-11-01T22:19:17.058" v="137"/>
        <pc:sldMkLst>
          <pc:docMk/>
          <pc:sldMk cId="1612213286" sldId="618"/>
        </pc:sldMkLst>
        <pc:spChg chg="mod">
          <ac:chgData name="Huang, Po-kai" userId="be743c7d-0ad3-4a01-a6bb-e19e76bd5877" providerId="ADAL" clId="{6F8D4934-F4B4-49F1-A558-5250D2AB75D1}" dt="2021-11-01T22:19:17.058" v="137"/>
          <ac:spMkLst>
            <pc:docMk/>
            <pc:sldMk cId="1612213286" sldId="618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6F8D4934-F4B4-49F1-A558-5250D2AB75D1}" dt="2021-11-01T22:19:13.949" v="136"/>
        <pc:sldMkLst>
          <pc:docMk/>
          <pc:sldMk cId="3646253172" sldId="619"/>
        </pc:sldMkLst>
        <pc:spChg chg="mod">
          <ac:chgData name="Huang, Po-kai" userId="be743c7d-0ad3-4a01-a6bb-e19e76bd5877" providerId="ADAL" clId="{6F8D4934-F4B4-49F1-A558-5250D2AB75D1}" dt="2021-11-01T22:19:13.949" v="136"/>
          <ac:spMkLst>
            <pc:docMk/>
            <pc:sldMk cId="3646253172" sldId="619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6F8D4934-F4B4-49F1-A558-5250D2AB75D1}" dt="2021-11-01T22:19:47.290" v="145"/>
        <pc:sldMkLst>
          <pc:docMk/>
          <pc:sldMk cId="456689081" sldId="620"/>
        </pc:sldMkLst>
        <pc:spChg chg="mod">
          <ac:chgData name="Huang, Po-kai" userId="be743c7d-0ad3-4a01-a6bb-e19e76bd5877" providerId="ADAL" clId="{6F8D4934-F4B4-49F1-A558-5250D2AB75D1}" dt="2021-11-01T22:19:47.290" v="145"/>
          <ac:spMkLst>
            <pc:docMk/>
            <pc:sldMk cId="456689081" sldId="620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6F8D4934-F4B4-49F1-A558-5250D2AB75D1}" dt="2021-11-01T22:22:55.854" v="177" actId="20577"/>
        <pc:sldMkLst>
          <pc:docMk/>
          <pc:sldMk cId="3910328696" sldId="621"/>
        </pc:sldMkLst>
        <pc:spChg chg="mod">
          <ac:chgData name="Huang, Po-kai" userId="be743c7d-0ad3-4a01-a6bb-e19e76bd5877" providerId="ADAL" clId="{6F8D4934-F4B4-49F1-A558-5250D2AB75D1}" dt="2021-11-01T22:19:06.796" v="134"/>
          <ac:spMkLst>
            <pc:docMk/>
            <pc:sldMk cId="3910328696" sldId="621"/>
            <ac:spMk id="6" creationId="{9526EB81-E78D-415F-A743-37548E42B86B}"/>
          </ac:spMkLst>
        </pc:spChg>
        <pc:graphicFrameChg chg="mod modGraphic">
          <ac:chgData name="Huang, Po-kai" userId="be743c7d-0ad3-4a01-a6bb-e19e76bd5877" providerId="ADAL" clId="{6F8D4934-F4B4-49F1-A558-5250D2AB75D1}" dt="2021-11-01T22:22:55.854" v="177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6F8D4934-F4B4-49F1-A558-5250D2AB75D1}" dt="2021-11-01T22:19:50.846" v="146"/>
        <pc:sldMkLst>
          <pc:docMk/>
          <pc:sldMk cId="2382947091" sldId="623"/>
        </pc:sldMkLst>
        <pc:spChg chg="mod">
          <ac:chgData name="Huang, Po-kai" userId="be743c7d-0ad3-4a01-a6bb-e19e76bd5877" providerId="ADAL" clId="{6F8D4934-F4B4-49F1-A558-5250D2AB75D1}" dt="2021-11-01T22:19:50.846" v="146"/>
          <ac:spMkLst>
            <pc:docMk/>
            <pc:sldMk cId="2382947091" sldId="623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6F8D4934-F4B4-49F1-A558-5250D2AB75D1}" dt="2021-11-01T22:19:21.357" v="138"/>
        <pc:sldMkLst>
          <pc:docMk/>
          <pc:sldMk cId="1116310346" sldId="625"/>
        </pc:sldMkLst>
        <pc:spChg chg="mod">
          <ac:chgData name="Huang, Po-kai" userId="be743c7d-0ad3-4a01-a6bb-e19e76bd5877" providerId="ADAL" clId="{6F8D4934-F4B4-49F1-A558-5250D2AB75D1}" dt="2021-10-14T22:55:30.260" v="111" actId="115"/>
          <ac:spMkLst>
            <pc:docMk/>
            <pc:sldMk cId="1116310346" sldId="625"/>
            <ac:spMk id="3" creationId="{6C081A2C-4165-49E0-AF2A-798F6BAB8C99}"/>
          </ac:spMkLst>
        </pc:spChg>
        <pc:spChg chg="mod">
          <ac:chgData name="Huang, Po-kai" userId="be743c7d-0ad3-4a01-a6bb-e19e76bd5877" providerId="ADAL" clId="{6F8D4934-F4B4-49F1-A558-5250D2AB75D1}" dt="2021-11-01T22:19:21.357" v="138"/>
          <ac:spMkLst>
            <pc:docMk/>
            <pc:sldMk cId="1116310346" sldId="625"/>
            <ac:spMk id="6" creationId="{BC766868-C5C8-41A5-8BFE-B2BE7C024FC0}"/>
          </ac:spMkLst>
        </pc:spChg>
      </pc:sldChg>
      <pc:sldChg chg="modSp mod">
        <pc:chgData name="Huang, Po-kai" userId="be743c7d-0ad3-4a01-a6bb-e19e76bd5877" providerId="ADAL" clId="{6F8D4934-F4B4-49F1-A558-5250D2AB75D1}" dt="2021-11-01T22:19:56.171" v="147"/>
        <pc:sldMkLst>
          <pc:docMk/>
          <pc:sldMk cId="1346210617" sldId="626"/>
        </pc:sldMkLst>
        <pc:spChg chg="mod">
          <ac:chgData name="Huang, Po-kai" userId="be743c7d-0ad3-4a01-a6bb-e19e76bd5877" providerId="ADAL" clId="{6F8D4934-F4B4-49F1-A558-5250D2AB75D1}" dt="2021-11-01T22:19:56.171" v="147"/>
          <ac:spMkLst>
            <pc:docMk/>
            <pc:sldMk cId="1346210617" sldId="626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6F8D4934-F4B4-49F1-A558-5250D2AB75D1}" dt="2021-11-01T22:30:20.621" v="290" actId="255"/>
        <pc:sldMkLst>
          <pc:docMk/>
          <pc:sldMk cId="3236193086" sldId="627"/>
        </pc:sldMkLst>
        <pc:spChg chg="mod">
          <ac:chgData name="Huang, Po-kai" userId="be743c7d-0ad3-4a01-a6bb-e19e76bd5877" providerId="ADAL" clId="{6F8D4934-F4B4-49F1-A558-5250D2AB75D1}" dt="2021-11-01T22:30:20.621" v="290" actId="255"/>
          <ac:spMkLst>
            <pc:docMk/>
            <pc:sldMk cId="3236193086" sldId="627"/>
            <ac:spMk id="3" creationId="{1D165AC7-E4EC-4AE6-BDBA-F236DC880E8F}"/>
          </ac:spMkLst>
        </pc:spChg>
        <pc:spChg chg="mod">
          <ac:chgData name="Huang, Po-kai" userId="be743c7d-0ad3-4a01-a6bb-e19e76bd5877" providerId="ADAL" clId="{6F8D4934-F4B4-49F1-A558-5250D2AB75D1}" dt="2021-11-01T22:19:24.890" v="139"/>
          <ac:spMkLst>
            <pc:docMk/>
            <pc:sldMk cId="3236193086" sldId="627"/>
            <ac:spMk id="6" creationId="{2DACFCAC-0B0F-4004-BCE6-7526408BEC95}"/>
          </ac:spMkLst>
        </pc:spChg>
      </pc:sldChg>
      <pc:sldChg chg="modSp add del mod">
        <pc:chgData name="Huang, Po-kai" userId="be743c7d-0ad3-4a01-a6bb-e19e76bd5877" providerId="ADAL" clId="{6F8D4934-F4B4-49F1-A558-5250D2AB75D1}" dt="2021-10-14T22:53:23.669" v="84" actId="47"/>
        <pc:sldMkLst>
          <pc:docMk/>
          <pc:sldMk cId="4084142574" sldId="628"/>
        </pc:sldMkLst>
        <pc:spChg chg="mod">
          <ac:chgData name="Huang, Po-kai" userId="be743c7d-0ad3-4a01-a6bb-e19e76bd5877" providerId="ADAL" clId="{6F8D4934-F4B4-49F1-A558-5250D2AB75D1}" dt="2021-10-14T22:52:44.508" v="76" actId="21"/>
          <ac:spMkLst>
            <pc:docMk/>
            <pc:sldMk cId="4084142574" sldId="628"/>
            <ac:spMk id="2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52:38.107" v="73"/>
          <ac:spMkLst>
            <pc:docMk/>
            <pc:sldMk cId="4084142574" sldId="628"/>
            <ac:spMk id="5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53:01.085" v="79" actId="21"/>
          <ac:spMkLst>
            <pc:docMk/>
            <pc:sldMk cId="4084142574" sldId="628"/>
            <ac:spMk id="9" creationId="{8F6E87B3-5DAF-7B45-882E-42CBF329C96D}"/>
          </ac:spMkLst>
        </pc:spChg>
      </pc:sldChg>
      <pc:sldChg chg="modSp mod">
        <pc:chgData name="Huang, Po-kai" userId="be743c7d-0ad3-4a01-a6bb-e19e76bd5877" providerId="ADAL" clId="{6F8D4934-F4B4-49F1-A558-5250D2AB75D1}" dt="2021-11-01T22:19:28.713" v="140"/>
        <pc:sldMkLst>
          <pc:docMk/>
          <pc:sldMk cId="3164122846" sldId="629"/>
        </pc:sldMkLst>
        <pc:spChg chg="mod">
          <ac:chgData name="Huang, Po-kai" userId="be743c7d-0ad3-4a01-a6bb-e19e76bd5877" providerId="ADAL" clId="{6F8D4934-F4B4-49F1-A558-5250D2AB75D1}" dt="2021-11-01T22:19:28.713" v="140"/>
          <ac:spMkLst>
            <pc:docMk/>
            <pc:sldMk cId="3164122846" sldId="629"/>
            <ac:spMk id="6" creationId="{2DACFCAC-0B0F-4004-BCE6-7526408BEC95}"/>
          </ac:spMkLst>
        </pc:spChg>
      </pc:sldChg>
      <pc:sldChg chg="modSp new mod ord">
        <pc:chgData name="Huang, Po-kai" userId="be743c7d-0ad3-4a01-a6bb-e19e76bd5877" providerId="ADAL" clId="{6F8D4934-F4B4-49F1-A558-5250D2AB75D1}" dt="2021-11-01T22:19:32.470" v="141"/>
        <pc:sldMkLst>
          <pc:docMk/>
          <pc:sldMk cId="2561600928" sldId="630"/>
        </pc:sldMkLst>
        <pc:spChg chg="mod">
          <ac:chgData name="Huang, Po-kai" userId="be743c7d-0ad3-4a01-a6bb-e19e76bd5877" providerId="ADAL" clId="{6F8D4934-F4B4-49F1-A558-5250D2AB75D1}" dt="2021-10-14T22:49:43.734" v="54"/>
          <ac:spMkLst>
            <pc:docMk/>
            <pc:sldMk cId="2561600928" sldId="630"/>
            <ac:spMk id="2" creationId="{B17CBB39-B86E-442B-92BF-9ED19FB75714}"/>
          </ac:spMkLst>
        </pc:spChg>
        <pc:spChg chg="mod">
          <ac:chgData name="Huang, Po-kai" userId="be743c7d-0ad3-4a01-a6bb-e19e76bd5877" providerId="ADAL" clId="{6F8D4934-F4B4-49F1-A558-5250D2AB75D1}" dt="2021-10-14T22:51:46.891" v="68"/>
          <ac:spMkLst>
            <pc:docMk/>
            <pc:sldMk cId="2561600928" sldId="630"/>
            <ac:spMk id="3" creationId="{336F5822-376B-4FEE-A86C-C18EF62D74D6}"/>
          </ac:spMkLst>
        </pc:spChg>
        <pc:spChg chg="mod">
          <ac:chgData name="Huang, Po-kai" userId="be743c7d-0ad3-4a01-a6bb-e19e76bd5877" providerId="ADAL" clId="{6F8D4934-F4B4-49F1-A558-5250D2AB75D1}" dt="2021-11-01T22:19:32.470" v="141"/>
          <ac:spMkLst>
            <pc:docMk/>
            <pc:sldMk cId="2561600928" sldId="630"/>
            <ac:spMk id="6" creationId="{76D5F24D-7460-4ED9-A074-1E790B908507}"/>
          </ac:spMkLst>
        </pc:spChg>
      </pc:sldChg>
      <pc:sldChg chg="new del">
        <pc:chgData name="Huang, Po-kai" userId="be743c7d-0ad3-4a01-a6bb-e19e76bd5877" providerId="ADAL" clId="{6F8D4934-F4B4-49F1-A558-5250D2AB75D1}" dt="2021-10-14T22:51:59.972" v="71" actId="47"/>
        <pc:sldMkLst>
          <pc:docMk/>
          <pc:sldMk cId="502701162" sldId="631"/>
        </pc:sldMkLst>
      </pc:sldChg>
      <pc:sldChg chg="modSp new mod">
        <pc:chgData name="Huang, Po-kai" userId="be743c7d-0ad3-4a01-a6bb-e19e76bd5877" providerId="ADAL" clId="{6F8D4934-F4B4-49F1-A558-5250D2AB75D1}" dt="2021-11-01T22:19:35.548" v="142"/>
        <pc:sldMkLst>
          <pc:docMk/>
          <pc:sldMk cId="2228624795" sldId="632"/>
        </pc:sldMkLst>
        <pc:spChg chg="mod">
          <ac:chgData name="Huang, Po-kai" userId="be743c7d-0ad3-4a01-a6bb-e19e76bd5877" providerId="ADAL" clId="{6F8D4934-F4B4-49F1-A558-5250D2AB75D1}" dt="2021-10-14T22:51:29.971" v="65" actId="20577"/>
          <ac:spMkLst>
            <pc:docMk/>
            <pc:sldMk cId="2228624795" sldId="632"/>
            <ac:spMk id="2" creationId="{6CD46587-BF12-448F-A4EE-63EEAD1DCB01}"/>
          </ac:spMkLst>
        </pc:spChg>
        <pc:spChg chg="mod">
          <ac:chgData name="Huang, Po-kai" userId="be743c7d-0ad3-4a01-a6bb-e19e76bd5877" providerId="ADAL" clId="{6F8D4934-F4B4-49F1-A558-5250D2AB75D1}" dt="2021-10-14T22:51:53.383" v="69"/>
          <ac:spMkLst>
            <pc:docMk/>
            <pc:sldMk cId="2228624795" sldId="632"/>
            <ac:spMk id="3" creationId="{59ECEECA-7EC1-493B-BEB5-5DD0BBBFD6BF}"/>
          </ac:spMkLst>
        </pc:spChg>
        <pc:spChg chg="mod">
          <ac:chgData name="Huang, Po-kai" userId="be743c7d-0ad3-4a01-a6bb-e19e76bd5877" providerId="ADAL" clId="{6F8D4934-F4B4-49F1-A558-5250D2AB75D1}" dt="2021-11-01T22:19:35.548" v="142"/>
          <ac:spMkLst>
            <pc:docMk/>
            <pc:sldMk cId="2228624795" sldId="632"/>
            <ac:spMk id="6" creationId="{3BE6C714-818F-4297-A9A6-14FACC60C402}"/>
          </ac:spMkLst>
        </pc:spChg>
      </pc:sldChg>
      <pc:sldChg chg="modSp new mod ord">
        <pc:chgData name="Huang, Po-kai" userId="be743c7d-0ad3-4a01-a6bb-e19e76bd5877" providerId="ADAL" clId="{6F8D4934-F4B4-49F1-A558-5250D2AB75D1}" dt="2021-11-01T22:19:38.853" v="143"/>
        <pc:sldMkLst>
          <pc:docMk/>
          <pc:sldMk cId="1714554860" sldId="633"/>
        </pc:sldMkLst>
        <pc:spChg chg="mod">
          <ac:chgData name="Huang, Po-kai" userId="be743c7d-0ad3-4a01-a6bb-e19e76bd5877" providerId="ADAL" clId="{6F8D4934-F4B4-49F1-A558-5250D2AB75D1}" dt="2021-10-14T22:52:54.769" v="78" actId="20577"/>
          <ac:spMkLst>
            <pc:docMk/>
            <pc:sldMk cId="1714554860" sldId="633"/>
            <ac:spMk id="2" creationId="{DFD12DE3-F063-491F-A472-2A6F7E1542FF}"/>
          </ac:spMkLst>
        </pc:spChg>
        <pc:spChg chg="mod">
          <ac:chgData name="Huang, Po-kai" userId="be743c7d-0ad3-4a01-a6bb-e19e76bd5877" providerId="ADAL" clId="{6F8D4934-F4B4-49F1-A558-5250D2AB75D1}" dt="2021-10-14T22:53:20.070" v="83"/>
          <ac:spMkLst>
            <pc:docMk/>
            <pc:sldMk cId="1714554860" sldId="633"/>
            <ac:spMk id="3" creationId="{3A2B6137-4F80-43CE-BF70-C021C1DF629E}"/>
          </ac:spMkLst>
        </pc:spChg>
        <pc:spChg chg="mod">
          <ac:chgData name="Huang, Po-kai" userId="be743c7d-0ad3-4a01-a6bb-e19e76bd5877" providerId="ADAL" clId="{6F8D4934-F4B4-49F1-A558-5250D2AB75D1}" dt="2021-11-01T22:19:38.853" v="143"/>
          <ac:spMkLst>
            <pc:docMk/>
            <pc:sldMk cId="1714554860" sldId="633"/>
            <ac:spMk id="6" creationId="{5EA6A637-29CB-4F9E-AE3C-0AF2F796B53D}"/>
          </ac:spMkLst>
        </pc:spChg>
      </pc:sldChg>
      <pc:sldChg chg="modSp add del mod">
        <pc:chgData name="Huang, Po-kai" userId="be743c7d-0ad3-4a01-a6bb-e19e76bd5877" providerId="ADAL" clId="{6F8D4934-F4B4-49F1-A558-5250D2AB75D1}" dt="2021-10-14T22:53:57.478" v="92" actId="47"/>
        <pc:sldMkLst>
          <pc:docMk/>
          <pc:sldMk cId="267399823" sldId="634"/>
        </pc:sldMkLst>
        <pc:spChg chg="mod">
          <ac:chgData name="Huang, Po-kai" userId="be743c7d-0ad3-4a01-a6bb-e19e76bd5877" providerId="ADAL" clId="{6F8D4934-F4B4-49F1-A558-5250D2AB75D1}" dt="2021-10-14T22:52:38.107" v="73"/>
          <ac:spMkLst>
            <pc:docMk/>
            <pc:sldMk cId="267399823" sldId="634"/>
            <ac:spMk id="5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53:39.967" v="88" actId="21"/>
          <ac:spMkLst>
            <pc:docMk/>
            <pc:sldMk cId="267399823" sldId="634"/>
            <ac:spMk id="9" creationId="{8F6E87B3-5DAF-7B45-882E-42CBF329C96D}"/>
          </ac:spMkLst>
        </pc:spChg>
      </pc:sldChg>
      <pc:sldChg chg="modSp new mod">
        <pc:chgData name="Huang, Po-kai" userId="be743c7d-0ad3-4a01-a6bb-e19e76bd5877" providerId="ADAL" clId="{6F8D4934-F4B4-49F1-A558-5250D2AB75D1}" dt="2021-11-01T22:19:42.110" v="144"/>
        <pc:sldMkLst>
          <pc:docMk/>
          <pc:sldMk cId="1156643955" sldId="635"/>
        </pc:sldMkLst>
        <pc:spChg chg="mod">
          <ac:chgData name="Huang, Po-kai" userId="be743c7d-0ad3-4a01-a6bb-e19e76bd5877" providerId="ADAL" clId="{6F8D4934-F4B4-49F1-A558-5250D2AB75D1}" dt="2021-10-14T22:53:34.833" v="87" actId="20577"/>
          <ac:spMkLst>
            <pc:docMk/>
            <pc:sldMk cId="1156643955" sldId="635"/>
            <ac:spMk id="2" creationId="{C2EB5B9A-04E7-4DB7-A307-D4F5BFB0E2AA}"/>
          </ac:spMkLst>
        </pc:spChg>
        <pc:spChg chg="mod">
          <ac:chgData name="Huang, Po-kai" userId="be743c7d-0ad3-4a01-a6bb-e19e76bd5877" providerId="ADAL" clId="{6F8D4934-F4B4-49F1-A558-5250D2AB75D1}" dt="2021-10-14T22:53:51.330" v="91"/>
          <ac:spMkLst>
            <pc:docMk/>
            <pc:sldMk cId="1156643955" sldId="635"/>
            <ac:spMk id="3" creationId="{9FDF0B1E-F3A0-4BC6-A22A-D28E10267211}"/>
          </ac:spMkLst>
        </pc:spChg>
        <pc:spChg chg="mod">
          <ac:chgData name="Huang, Po-kai" userId="be743c7d-0ad3-4a01-a6bb-e19e76bd5877" providerId="ADAL" clId="{6F8D4934-F4B4-49F1-A558-5250D2AB75D1}" dt="2021-11-01T22:19:42.110" v="144"/>
          <ac:spMkLst>
            <pc:docMk/>
            <pc:sldMk cId="1156643955" sldId="635"/>
            <ac:spMk id="6" creationId="{8A4AC383-92D1-466A-9AE9-8E76D333A076}"/>
          </ac:spMkLst>
        </pc:spChg>
      </pc:sldChg>
      <pc:sldMasterChg chg="modSp mod modSldLayout">
        <pc:chgData name="Huang, Po-kai" userId="be743c7d-0ad3-4a01-a6bb-e19e76bd5877" providerId="ADAL" clId="{6F8D4934-F4B4-49F1-A558-5250D2AB75D1}" dt="2021-11-01T22:18:48.204" v="132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6F8D4934-F4B4-49F1-A558-5250D2AB75D1}" dt="2021-11-01T22:17:45.200" v="1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1-01T22:17:53.788" v="12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Huang, Po-kai" userId="be743c7d-0ad3-4a01-a6bb-e19e76bd5877" providerId="ADAL" clId="{6F8D4934-F4B4-49F1-A558-5250D2AB75D1}" dt="2021-11-01T22:18:17.704" v="124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6F8D4934-F4B4-49F1-A558-5250D2AB75D1}" dt="2021-11-01T22:18:17.704" v="12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20.856" v="125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6F8D4934-F4B4-49F1-A558-5250D2AB75D1}" dt="2021-11-01T22:18:20.856" v="12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24.515" v="126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6F8D4934-F4B4-49F1-A558-5250D2AB75D1}" dt="2021-11-01T22:18:24.515" v="12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27.879" v="127"/>
          <pc:sldLayoutMkLst>
            <pc:docMk/>
            <pc:sldMasterMk cId="0" sldId="2147483648"/>
            <pc:sldLayoutMk cId="0" sldId="2147483652"/>
          </pc:sldLayoutMkLst>
          <pc:spChg chg="mod">
            <ac:chgData name="Huang, Po-kai" userId="be743c7d-0ad3-4a01-a6bb-e19e76bd5877" providerId="ADAL" clId="{6F8D4934-F4B4-49F1-A558-5250D2AB75D1}" dt="2021-11-01T22:18:27.879" v="12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33.564" v="128"/>
          <pc:sldLayoutMkLst>
            <pc:docMk/>
            <pc:sldMasterMk cId="0" sldId="2147483648"/>
            <pc:sldLayoutMk cId="0" sldId="2147483653"/>
          </pc:sldLayoutMkLst>
          <pc:spChg chg="mod">
            <ac:chgData name="Huang, Po-kai" userId="be743c7d-0ad3-4a01-a6bb-e19e76bd5877" providerId="ADAL" clId="{6F8D4934-F4B4-49F1-A558-5250D2AB75D1}" dt="2021-11-01T22:18:33.564" v="128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37.246" v="129"/>
          <pc:sldLayoutMkLst>
            <pc:docMk/>
            <pc:sldMasterMk cId="0" sldId="2147483648"/>
            <pc:sldLayoutMk cId="0" sldId="2147483654"/>
          </pc:sldLayoutMkLst>
          <pc:spChg chg="mod">
            <ac:chgData name="Huang, Po-kai" userId="be743c7d-0ad3-4a01-a6bb-e19e76bd5877" providerId="ADAL" clId="{6F8D4934-F4B4-49F1-A558-5250D2AB75D1}" dt="2021-11-01T22:18:37.246" v="129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41.982" v="130"/>
          <pc:sldLayoutMkLst>
            <pc:docMk/>
            <pc:sldMasterMk cId="0" sldId="2147483648"/>
            <pc:sldLayoutMk cId="0" sldId="2147483655"/>
          </pc:sldLayoutMkLst>
          <pc:spChg chg="mod">
            <ac:chgData name="Huang, Po-kai" userId="be743c7d-0ad3-4a01-a6bb-e19e76bd5877" providerId="ADAL" clId="{6F8D4934-F4B4-49F1-A558-5250D2AB75D1}" dt="2021-11-01T22:18:41.982" v="130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44.934" v="131"/>
          <pc:sldLayoutMkLst>
            <pc:docMk/>
            <pc:sldMasterMk cId="0" sldId="2147483648"/>
            <pc:sldLayoutMk cId="0" sldId="2147483658"/>
          </pc:sldLayoutMkLst>
          <pc:spChg chg="mod">
            <ac:chgData name="Huang, Po-kai" userId="be743c7d-0ad3-4a01-a6bb-e19e76bd5877" providerId="ADAL" clId="{6F8D4934-F4B4-49F1-A558-5250D2AB75D1}" dt="2021-11-01T22:18:44.934" v="131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48.204" v="132"/>
          <pc:sldLayoutMkLst>
            <pc:docMk/>
            <pc:sldMasterMk cId="0" sldId="2147483648"/>
            <pc:sldLayoutMk cId="0" sldId="2147483659"/>
          </pc:sldLayoutMkLst>
          <pc:spChg chg="mod">
            <ac:chgData name="Huang, Po-kai" userId="be743c7d-0ad3-4a01-a6bb-e19e76bd5877" providerId="ADAL" clId="{6F8D4934-F4B4-49F1-A558-5250D2AB75D1}" dt="2021-11-01T22:18:48.204" v="132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802.11-22/1666r2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/>
              <a:t>October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Okan Mutgan, Nokia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802.11-22/1666r2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October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Okan Mutgan, Nokia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802.11-22/1666r2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October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057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December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0289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29217" y="30289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December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802.11-22/1666r2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1975-00-00bi-proposed-spec-texts-for-protected-version-of-unicast-management-frame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41152" y="779214"/>
            <a:ext cx="10363200" cy="889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Pre-Association Management Frame Protection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2022-12-7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December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0076685"/>
              </p:ext>
            </p:extLst>
          </p:nvPr>
        </p:nvGraphicFramePr>
        <p:xfrm>
          <a:off x="968375" y="2325688"/>
          <a:ext cx="9394825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Document" r:id="rId4" imgW="10495440" imgH="2765880" progId="Word.Document.8">
                  <p:embed/>
                </p:oleObj>
              </mc:Choice>
              <mc:Fallback>
                <p:oleObj name="Document" r:id="rId4" imgW="10495440" imgH="276588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375" y="2325688"/>
                        <a:ext cx="9394825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5189500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B05-52E6-47CD-B792-256906B7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zh-CN" dirty="0"/>
              <a:t>Proposal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C5A37-AC79-4335-8525-7B0DB2F2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8717"/>
            <a:ext cx="11430000" cy="5105883"/>
          </a:xfrm>
        </p:spPr>
        <p:txBody>
          <a:bodyPr/>
          <a:lstStyle/>
          <a:p>
            <a:pPr marL="0" indent="0"/>
            <a:r>
              <a:rPr lang="en-US" altLang="zh-CN" dirty="0"/>
              <a:t>Complexity issue (such as key search) </a:t>
            </a:r>
          </a:p>
          <a:p>
            <a:pPr marL="0" indent="0"/>
            <a:r>
              <a:rPr lang="en-US" altLang="zh-CN" b="0" dirty="0"/>
              <a:t>However, if a STA always sends the same index (e.g. index3), trackability becomes issue.</a:t>
            </a:r>
            <a:br>
              <a:rPr lang="en-US" altLang="zh-CN" b="0" dirty="0"/>
            </a:br>
            <a:r>
              <a:rPr lang="en-US" altLang="zh-CN" b="0" dirty="0"/>
              <a:t>Therefore, better to change the index in each frame.</a:t>
            </a:r>
            <a:br>
              <a:rPr lang="en-US" altLang="zh-CN" b="0" dirty="0"/>
            </a:br>
            <a:br>
              <a:rPr lang="en-US" altLang="zh-CN" sz="1200" b="1" dirty="0"/>
            </a:br>
            <a:br>
              <a:rPr lang="en-US" altLang="zh-CN" sz="1200" b="1" dirty="0"/>
            </a:br>
            <a:r>
              <a:rPr lang="en-US" altLang="zh-CN" sz="1200" b="1" dirty="0"/>
              <a:t>									</a:t>
            </a:r>
            <a:br>
              <a:rPr lang="en-US" altLang="zh-CN" sz="1200" b="1" dirty="0"/>
            </a:br>
            <a:r>
              <a:rPr lang="en-US" altLang="zh-CN" sz="1200" b="1" dirty="0"/>
              <a:t>									</a:t>
            </a:r>
            <a:endParaRPr lang="en-US" altLang="zh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2022</a:t>
            </a:r>
            <a:endParaRPr lang="en-GB" dirty="0"/>
          </a:p>
        </p:txBody>
      </p:sp>
      <p:sp>
        <p:nvSpPr>
          <p:cNvPr id="48" name="Footer Placeholder 4">
            <a:extLst>
              <a:ext uri="{FF2B5EF4-FFF2-40B4-BE49-F238E27FC236}">
                <a16:creationId xmlns:a16="http://schemas.microsoft.com/office/drawing/2014/main" id="{24AC5327-E23F-447D-B319-D67B76C7D69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pic>
        <p:nvPicPr>
          <p:cNvPr id="4097" name="Picture 1">
            <a:extLst>
              <a:ext uri="{FF2B5EF4-FFF2-40B4-BE49-F238E27FC236}">
                <a16:creationId xmlns:a16="http://schemas.microsoft.com/office/drawing/2014/main" id="{C14C3E62-E13E-4A61-9962-805976102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119" y="2378568"/>
            <a:ext cx="9711647" cy="4096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1092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B05-52E6-47CD-B792-256906B7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zh-CN" dirty="0"/>
              <a:t>Proposal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C5A37-AC79-4335-8525-7B0DB2F2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8717"/>
            <a:ext cx="11430000" cy="5105883"/>
          </a:xfrm>
        </p:spPr>
        <p:txBody>
          <a:bodyPr/>
          <a:lstStyle/>
          <a:p>
            <a:pPr marL="0" indent="0"/>
            <a:r>
              <a:rPr lang="en-US" altLang="zh-CN" dirty="0"/>
              <a:t>Complexity issue (such as key search) </a:t>
            </a:r>
          </a:p>
          <a:p>
            <a:pPr>
              <a:buFontTx/>
              <a:buChar char="-"/>
            </a:pPr>
            <a:r>
              <a:rPr lang="en-US" altLang="zh-CN" b="0" dirty="0"/>
              <a:t>Index can be carried as an information element, and does not need to be encrypted.</a:t>
            </a:r>
          </a:p>
          <a:p>
            <a:pPr>
              <a:buFontTx/>
              <a:buChar char="-"/>
            </a:pPr>
            <a:r>
              <a:rPr lang="en-US" altLang="zh-CN" b="0" dirty="0"/>
              <a:t>Because it is not encrypted, it should follow a random pattern to reduce trackability.</a:t>
            </a:r>
            <a:br>
              <a:rPr lang="en-US" altLang="zh-CN" b="0" dirty="0"/>
            </a:br>
            <a:r>
              <a:rPr lang="en-US" altLang="zh-CN" b="0" dirty="0"/>
              <a:t>For example, for STA3 (carrying index 3.x for key3)</a:t>
            </a:r>
            <a:br>
              <a:rPr lang="en-US" altLang="zh-CN" b="0" dirty="0"/>
            </a:br>
            <a:r>
              <a:rPr lang="en-US" altLang="zh-CN" b="0" dirty="0"/>
              <a:t>index 3.1 = 150, </a:t>
            </a:r>
            <a:br>
              <a:rPr lang="en-US" altLang="zh-CN" b="0" dirty="0"/>
            </a:br>
            <a:r>
              <a:rPr lang="en-US" altLang="zh-CN" b="0" dirty="0"/>
              <a:t>index 3.2 = 265,</a:t>
            </a:r>
            <a:br>
              <a:rPr lang="en-US" altLang="zh-CN" b="0" dirty="0"/>
            </a:br>
            <a:r>
              <a:rPr lang="en-US" altLang="zh-CN" b="0" dirty="0"/>
              <a:t>index 3.3 = 78 etc.</a:t>
            </a:r>
            <a:br>
              <a:rPr lang="en-US" altLang="zh-CN" b="0" dirty="0"/>
            </a:br>
            <a:br>
              <a:rPr lang="en-US" altLang="zh-CN" b="0" dirty="0"/>
            </a:br>
            <a:r>
              <a:rPr lang="en-US" altLang="zh-CN" b="0" dirty="0"/>
              <a:t>In other words, </a:t>
            </a:r>
            <a:r>
              <a:rPr lang="en-US" altLang="zh-CN" dirty="0"/>
              <a:t>index -&gt; </a:t>
            </a:r>
            <a:r>
              <a:rPr lang="en-US" altLang="zh-CN" dirty="0" err="1"/>
              <a:t>index.next</a:t>
            </a:r>
            <a:r>
              <a:rPr lang="en-US" altLang="zh-CN" dirty="0"/>
              <a:t> </a:t>
            </a:r>
            <a:r>
              <a:rPr lang="en-US" altLang="zh-CN" b="0" dirty="0"/>
              <a:t>(not index++)</a:t>
            </a:r>
          </a:p>
          <a:p>
            <a:pPr>
              <a:buFontTx/>
              <a:buChar char="-"/>
            </a:pPr>
            <a:r>
              <a:rPr lang="en-US" altLang="zh-CN" b="0" dirty="0"/>
              <a:t>The construction of index is TBD.</a:t>
            </a:r>
            <a:br>
              <a:rPr lang="en-US" altLang="zh-CN" b="0" dirty="0"/>
            </a:br>
            <a:br>
              <a:rPr lang="en-US" altLang="zh-CN" sz="1200" b="1" dirty="0"/>
            </a:br>
            <a:br>
              <a:rPr lang="en-US" altLang="zh-CN" sz="1200" b="1" dirty="0"/>
            </a:br>
            <a:r>
              <a:rPr lang="en-US" altLang="zh-CN" sz="1200" b="1" dirty="0"/>
              <a:t>									</a:t>
            </a:r>
            <a:br>
              <a:rPr lang="en-US" altLang="zh-CN" sz="1200" b="1" dirty="0"/>
            </a:br>
            <a:r>
              <a:rPr lang="en-US" altLang="zh-CN" sz="1200" b="1" dirty="0"/>
              <a:t>									</a:t>
            </a:r>
            <a:endParaRPr lang="en-US" altLang="zh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2022</a:t>
            </a:r>
            <a:endParaRPr lang="en-GB" dirty="0"/>
          </a:p>
        </p:txBody>
      </p:sp>
      <p:sp>
        <p:nvSpPr>
          <p:cNvPr id="48" name="Footer Placeholder 4">
            <a:extLst>
              <a:ext uri="{FF2B5EF4-FFF2-40B4-BE49-F238E27FC236}">
                <a16:creationId xmlns:a16="http://schemas.microsoft.com/office/drawing/2014/main" id="{24AC5327-E23F-447D-B319-D67B76C7D69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933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B05-52E6-47CD-B792-256906B7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zh-CN" dirty="0"/>
              <a:t>Proposal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C5A37-AC79-4335-8525-7B0DB2F2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8717"/>
            <a:ext cx="11430000" cy="5256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Which requirements would benefit from this proposal?</a:t>
            </a:r>
          </a:p>
          <a:p>
            <a:pPr marL="457200" lvl="1" indent="0"/>
            <a:br>
              <a:rPr lang="en-US" altLang="zh-CN" sz="1600" b="1" dirty="0"/>
            </a:br>
            <a:br>
              <a:rPr lang="en-US" altLang="zh-CN" sz="1600" b="1" dirty="0"/>
            </a:br>
            <a:r>
              <a:rPr lang="en-US" altLang="zh-CN" sz="1600" b="1" dirty="0"/>
              <a:t>									</a:t>
            </a:r>
            <a:br>
              <a:rPr lang="en-US" altLang="zh-CN" sz="1600" b="1" dirty="0"/>
            </a:br>
            <a:r>
              <a:rPr lang="en-US" altLang="zh-CN" sz="1600" b="1" dirty="0"/>
              <a:t>									</a:t>
            </a:r>
            <a:endParaRPr lang="en-US" altLang="zh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F88FF-551B-4B01-9876-CDF8D87A5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Okan Mutgan,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2022</a:t>
            </a:r>
            <a:endParaRPr lang="en-GB" dirty="0"/>
          </a:p>
        </p:txBody>
      </p:sp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71BC28C3-FE4A-499B-AE44-6126DD155D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396345"/>
              </p:ext>
            </p:extLst>
          </p:nvPr>
        </p:nvGraphicFramePr>
        <p:xfrm>
          <a:off x="457200" y="1727328"/>
          <a:ext cx="11421757" cy="4687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356">
                  <a:extLst>
                    <a:ext uri="{9D8B030D-6E8A-4147-A177-3AD203B41FA5}">
                      <a16:colId xmlns:a16="http://schemas.microsoft.com/office/drawing/2014/main" val="782538331"/>
                    </a:ext>
                  </a:extLst>
                </a:gridCol>
                <a:gridCol w="5185723">
                  <a:extLst>
                    <a:ext uri="{9D8B030D-6E8A-4147-A177-3AD203B41FA5}">
                      <a16:colId xmlns:a16="http://schemas.microsoft.com/office/drawing/2014/main" val="160986577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55801215"/>
                    </a:ext>
                  </a:extLst>
                </a:gridCol>
                <a:gridCol w="1059365">
                  <a:extLst>
                    <a:ext uri="{9D8B030D-6E8A-4147-A177-3AD203B41FA5}">
                      <a16:colId xmlns:a16="http://schemas.microsoft.com/office/drawing/2014/main" val="1740706405"/>
                    </a:ext>
                  </a:extLst>
                </a:gridCol>
                <a:gridCol w="4041913">
                  <a:extLst>
                    <a:ext uri="{9D8B030D-6E8A-4147-A177-3AD203B41FA5}">
                      <a16:colId xmlns:a16="http://schemas.microsoft.com/office/drawing/2014/main" val="770865803"/>
                    </a:ext>
                  </a:extLst>
                </a:gridCol>
              </a:tblGrid>
              <a:tr h="1684332"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11bi shall define a mechanism to prevent an eavesdropper distinguishing whether authentication exchanges between CPE Clients and CPE AP use identical SAE credentials or distinct SAE credentials (where a CPE AP supports multiple SAE credentials).</a:t>
                      </a:r>
                    </a:p>
                    <a:p>
                      <a:endParaRPr lang="en-US" altLang="zh-CN" sz="16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I1, I5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Approved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Approved (Motion #13, 13 May 2022)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902369"/>
                  </a:ext>
                </a:extLst>
              </a:tr>
              <a:tr h="1684332"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11bi shall define a mechanism to prevent an eavesdropper distinguishing whether reassociation exchanges between CPE Clients and CPE APs use identical PMK or distinct PMK</a:t>
                      </a:r>
                      <a:br>
                        <a:rPr lang="en-US" altLang="zh-CN" sz="1600" b="0" dirty="0">
                          <a:solidFill>
                            <a:schemeClr val="tx1"/>
                          </a:solidFill>
                        </a:rPr>
                      </a:br>
                      <a:endParaRPr lang="en-US" altLang="zh-CN" sz="16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zh-CN" sz="16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I1, I5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Approved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Approved (Motion #13, 13 May 2022)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8862331"/>
                  </a:ext>
                </a:extLst>
              </a:tr>
              <a:tr h="1091298"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11bi shall define a mechanism for a CPE Client and CPE AP to protect the (Re)Association Request/Response.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I2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Approved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Approved (Motion #13, 13 May 2022)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249787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D7F15BB4-410F-449E-9A19-DA8D8EC60233}"/>
              </a:ext>
            </a:extLst>
          </p:cNvPr>
          <p:cNvSpPr txBox="1"/>
          <p:nvPr/>
        </p:nvSpPr>
        <p:spPr>
          <a:xfrm>
            <a:off x="1295400" y="3090446"/>
            <a:ext cx="3581400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FF0000"/>
                </a:solidFill>
              </a:rPr>
              <a:t>Because of authentication frame usage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513AED4-58A6-49CF-A537-959F9AD95F3E}"/>
              </a:ext>
            </a:extLst>
          </p:cNvPr>
          <p:cNvSpPr txBox="1"/>
          <p:nvPr/>
        </p:nvSpPr>
        <p:spPr>
          <a:xfrm>
            <a:off x="1257281" y="4572000"/>
            <a:ext cx="4686319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FF0000"/>
                </a:solidFill>
              </a:rPr>
              <a:t>Because of (re)association req and FILS authentication frame usage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9638D7-058F-462A-97C9-CFBADF5EED43}"/>
              </a:ext>
            </a:extLst>
          </p:cNvPr>
          <p:cNvSpPr txBox="1"/>
          <p:nvPr/>
        </p:nvSpPr>
        <p:spPr>
          <a:xfrm>
            <a:off x="1216444" y="5954579"/>
            <a:ext cx="4686319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FF0000"/>
                </a:solidFill>
              </a:rPr>
              <a:t>Because of (re)association req and resp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270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B05-52E6-47CD-B792-256906B7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zh-CN" dirty="0"/>
              <a:t>Proposal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C5A37-AC79-4335-8525-7B0DB2F2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8717"/>
            <a:ext cx="11430000" cy="5256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Which requirements would benefit from this proposal?</a:t>
            </a:r>
          </a:p>
          <a:p>
            <a:pPr marL="457200" lvl="1" indent="0"/>
            <a:br>
              <a:rPr lang="en-US" altLang="zh-CN" sz="1600" b="1" dirty="0"/>
            </a:br>
            <a:br>
              <a:rPr lang="en-US" altLang="zh-CN" sz="1600" b="1" dirty="0"/>
            </a:br>
            <a:r>
              <a:rPr lang="en-US" altLang="zh-CN" sz="1600" b="1" dirty="0"/>
              <a:t>									</a:t>
            </a:r>
            <a:br>
              <a:rPr lang="en-US" altLang="zh-CN" sz="1600" b="1" dirty="0"/>
            </a:br>
            <a:r>
              <a:rPr lang="en-US" altLang="zh-CN" sz="1600" b="1" dirty="0"/>
              <a:t>									</a:t>
            </a:r>
            <a:endParaRPr lang="en-US" altLang="zh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F88FF-551B-4B01-9876-CDF8D87A5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Okan Mutgan,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2022</a:t>
            </a:r>
            <a:endParaRPr lang="en-GB" dirty="0"/>
          </a:p>
        </p:txBody>
      </p:sp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71BC28C3-FE4A-499B-AE44-6126DD155D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976526"/>
              </p:ext>
            </p:extLst>
          </p:nvPr>
        </p:nvGraphicFramePr>
        <p:xfrm>
          <a:off x="465443" y="1676400"/>
          <a:ext cx="11421757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356">
                  <a:extLst>
                    <a:ext uri="{9D8B030D-6E8A-4147-A177-3AD203B41FA5}">
                      <a16:colId xmlns:a16="http://schemas.microsoft.com/office/drawing/2014/main" val="782538331"/>
                    </a:ext>
                  </a:extLst>
                </a:gridCol>
                <a:gridCol w="5185723">
                  <a:extLst>
                    <a:ext uri="{9D8B030D-6E8A-4147-A177-3AD203B41FA5}">
                      <a16:colId xmlns:a16="http://schemas.microsoft.com/office/drawing/2014/main" val="160986577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5580121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740706405"/>
                    </a:ext>
                  </a:extLst>
                </a:gridCol>
                <a:gridCol w="3577278">
                  <a:extLst>
                    <a:ext uri="{9D8B030D-6E8A-4147-A177-3AD203B41FA5}">
                      <a16:colId xmlns:a16="http://schemas.microsoft.com/office/drawing/2014/main" val="770865803"/>
                    </a:ext>
                  </a:extLst>
                </a:gridCol>
              </a:tblGrid>
              <a:tr h="1034684"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11bi shall define a mechanism to protect the Frame Body field of the (Re)Association Request frame</a:t>
                      </a:r>
                    </a:p>
                    <a:p>
                      <a:endParaRPr lang="en-US" altLang="zh-CN" sz="16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I2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Approved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Approved (Motion #13, 13 May 2022)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902369"/>
                  </a:ext>
                </a:extLst>
              </a:tr>
              <a:tr h="1034684"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11bi shall define a mechanism to protect the Frame Body field of the (Re)Association Response frame</a:t>
                      </a:r>
                    </a:p>
                    <a:p>
                      <a:endParaRPr lang="en-US" altLang="zh-CN" sz="16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I2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Approved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Approved (Motion #13, 13 May 2022)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8862331"/>
                  </a:ext>
                </a:extLst>
              </a:tr>
              <a:tr h="1271183"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11bi shall define a mechanism for a CPE Client and CPE AP to carry 802.1X EAPOL PDUs in Authentication frames to perform IEEE 802.1X authentication.</a:t>
                      </a:r>
                      <a:br>
                        <a:rPr lang="en-US" altLang="zh-CN" sz="1600" b="0" dirty="0">
                          <a:solidFill>
                            <a:schemeClr val="tx1"/>
                          </a:solidFill>
                        </a:rPr>
                      </a:br>
                      <a:endParaRPr lang="en-US" altLang="zh-CN" sz="16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I2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Approved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Approved (Motion #20, 14 Sept 2022)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2497870"/>
                  </a:ext>
                </a:extLst>
              </a:tr>
              <a:tr h="1271183"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53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11bi shall define a mechanism that will allow a non-AP STA to verify the identity of  a known AP before association (without exposing its identity).</a:t>
                      </a:r>
                    </a:p>
                    <a:p>
                      <a:endParaRPr lang="en-US" altLang="zh-CN" sz="16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Approved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Approved (Motion #25, 15 Sept 2022)</a:t>
                      </a:r>
                    </a:p>
                    <a:p>
                      <a:endParaRPr lang="en-US" altLang="zh-CN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943974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A91ACB0-4842-459F-B43C-E76E5EF6AF1C}"/>
              </a:ext>
            </a:extLst>
          </p:cNvPr>
          <p:cNvSpPr txBox="1"/>
          <p:nvPr/>
        </p:nvSpPr>
        <p:spPr>
          <a:xfrm>
            <a:off x="1321584" y="2286000"/>
            <a:ext cx="4686319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FF0000"/>
                </a:solidFill>
              </a:rPr>
              <a:t>Because of (re)association req frame usage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E75876-2E10-412E-A189-2DCAC78D9032}"/>
              </a:ext>
            </a:extLst>
          </p:cNvPr>
          <p:cNvSpPr txBox="1"/>
          <p:nvPr/>
        </p:nvSpPr>
        <p:spPr>
          <a:xfrm>
            <a:off x="1326854" y="3459129"/>
            <a:ext cx="4686319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FF0000"/>
                </a:solidFill>
              </a:rPr>
              <a:t>Because of (re)association resp frame usage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1F0749F-DD05-469C-96FC-8E48BA12D7D2}"/>
              </a:ext>
            </a:extLst>
          </p:cNvPr>
          <p:cNvSpPr txBox="1"/>
          <p:nvPr/>
        </p:nvSpPr>
        <p:spPr>
          <a:xfrm>
            <a:off x="1321584" y="4772103"/>
            <a:ext cx="3581400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FF0000"/>
                </a:solidFill>
              </a:rPr>
              <a:t>Because of authentication frame usage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F3E875F-5138-4E44-91A3-F60DC359E9E7}"/>
              </a:ext>
            </a:extLst>
          </p:cNvPr>
          <p:cNvSpPr txBox="1"/>
          <p:nvPr/>
        </p:nvSpPr>
        <p:spPr>
          <a:xfrm>
            <a:off x="1219200" y="5981796"/>
            <a:ext cx="5477157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FF0000"/>
                </a:solidFill>
              </a:rPr>
              <a:t>Probably because of probe resp, authentication, association resp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040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B05-52E6-47CD-B792-256906B7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zh-CN" dirty="0"/>
              <a:t>Proposal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C5A37-AC79-4335-8525-7B0DB2F2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8717"/>
            <a:ext cx="11430000" cy="4420083"/>
          </a:xfrm>
        </p:spPr>
        <p:txBody>
          <a:bodyPr/>
          <a:lstStyle/>
          <a:p>
            <a:pPr marL="0" indent="0"/>
            <a:r>
              <a:rPr lang="en-US" altLang="zh-CN" dirty="0"/>
              <a:t>Additional considerations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There is a requirement that generate key in authentication frame exchange.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 marL="0" indent="0"/>
            <a:r>
              <a:rPr lang="en-US" altLang="zh-CN" sz="2000" b="0" dirty="0"/>
              <a:t>	- This approach (key generation in authentication frame exchange) might protect (re)association 	request/response. The proposal in this document can also address the intended outcome 	(</a:t>
            </a:r>
            <a:r>
              <a:rPr lang="en-US" altLang="zh-CN" sz="2000" b="0" dirty="0">
                <a:solidFill>
                  <a:schemeClr val="tx1"/>
                </a:solidFill>
              </a:rPr>
              <a:t>(Re)Association 	Request/Response protection</a:t>
            </a:r>
            <a:r>
              <a:rPr lang="en-US" altLang="zh-CN" sz="2000" b="0" dirty="0"/>
              <a:t>) of this requirement.</a:t>
            </a:r>
            <a:br>
              <a:rPr lang="en-US" altLang="zh-CN" sz="2000" b="0" dirty="0"/>
            </a:br>
            <a:r>
              <a:rPr lang="en-US" altLang="zh-CN" sz="2000" b="0" dirty="0"/>
              <a:t>	- The proposal in this document also considers</a:t>
            </a:r>
            <a:r>
              <a:rPr lang="en-US" altLang="zh-CN" sz="1600" b="0" dirty="0"/>
              <a:t> </a:t>
            </a:r>
            <a:r>
              <a:rPr lang="en-US" altLang="zh-CN" sz="2000" b="0" dirty="0"/>
              <a:t>protecting authentication frames.</a:t>
            </a:r>
            <a:endParaRPr lang="en-US" altLang="zh-CN" sz="2000" b="1" dirty="0"/>
          </a:p>
          <a:p>
            <a:pPr marL="0" indent="0"/>
            <a:r>
              <a:rPr lang="en-US" altLang="zh-CN" sz="1600" b="1" dirty="0"/>
              <a:t>							</a:t>
            </a:r>
            <a:br>
              <a:rPr lang="en-US" altLang="zh-CN" sz="1600" b="1" dirty="0"/>
            </a:br>
            <a:r>
              <a:rPr lang="en-US" altLang="zh-CN" sz="1600" b="1" dirty="0"/>
              <a:t>									</a:t>
            </a:r>
            <a:endParaRPr lang="en-US" altLang="zh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2022</a:t>
            </a:r>
            <a:endParaRPr lang="en-GB" dirty="0"/>
          </a:p>
        </p:txBody>
      </p:sp>
      <p:sp>
        <p:nvSpPr>
          <p:cNvPr id="48" name="Footer Placeholder 4">
            <a:extLst>
              <a:ext uri="{FF2B5EF4-FFF2-40B4-BE49-F238E27FC236}">
                <a16:creationId xmlns:a16="http://schemas.microsoft.com/office/drawing/2014/main" id="{24AC5327-E23F-447D-B319-D67B76C7D69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Okan Mutgan, Nokia</a:t>
            </a:r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2F2D7135-1ED1-4E64-A78C-DA5487A373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531793"/>
              </p:ext>
            </p:extLst>
          </p:nvPr>
        </p:nvGraphicFramePr>
        <p:xfrm>
          <a:off x="434863" y="2289410"/>
          <a:ext cx="11421757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356">
                  <a:extLst>
                    <a:ext uri="{9D8B030D-6E8A-4147-A177-3AD203B41FA5}">
                      <a16:colId xmlns:a16="http://schemas.microsoft.com/office/drawing/2014/main" val="782538331"/>
                    </a:ext>
                  </a:extLst>
                </a:gridCol>
                <a:gridCol w="5185723">
                  <a:extLst>
                    <a:ext uri="{9D8B030D-6E8A-4147-A177-3AD203B41FA5}">
                      <a16:colId xmlns:a16="http://schemas.microsoft.com/office/drawing/2014/main" val="160986577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5580121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740706405"/>
                    </a:ext>
                  </a:extLst>
                </a:gridCol>
                <a:gridCol w="3577278">
                  <a:extLst>
                    <a:ext uri="{9D8B030D-6E8A-4147-A177-3AD203B41FA5}">
                      <a16:colId xmlns:a16="http://schemas.microsoft.com/office/drawing/2014/main" val="77086580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11bi shall define a mechanism for a CPE Client and CPE AP to establish keys from an Authentication exchange which can then be used to protect the (Re)Association Request/Response. 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I2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Approved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Approved (Motion #13, 13 May 2022)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902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3996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B05-52E6-47CD-B792-256906B7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F88FF-551B-4B01-9876-CDF8D87A5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2022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D1C0BB5-B5CA-41D8-B298-7CE752E10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99692"/>
            <a:ext cx="11430000" cy="48010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The protection mechanism for pre-association management frames is proposed.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2400" dirty="0"/>
              <a:t>To enable this kind of protection, a stored secret key is proposed to be used.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2400" dirty="0"/>
              <a:t>The encryption methods can be very similar to the existing 11w encryption methods.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2400" dirty="0"/>
              <a:t>To reduce complexity (key search), an index-based idea is introduced.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2400" dirty="0"/>
              <a:t>This kind of protection mechanism seems more compatible with unicast management frames.</a:t>
            </a:r>
            <a:br>
              <a:rPr lang="en-US" altLang="zh-CN" sz="1200" b="1" dirty="0"/>
            </a:br>
            <a:br>
              <a:rPr lang="en-US" altLang="zh-CN" sz="1200" b="1" dirty="0"/>
            </a:br>
            <a:r>
              <a:rPr lang="en-US" altLang="zh-CN" sz="1200" b="1" dirty="0"/>
              <a:t>									</a:t>
            </a:r>
            <a:br>
              <a:rPr lang="en-US" altLang="zh-CN" sz="1200" b="1" dirty="0"/>
            </a:br>
            <a:r>
              <a:rPr lang="en-US" altLang="zh-CN" sz="1200" b="1" dirty="0"/>
              <a:t>									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24343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F88FF-551B-4B01-9876-CDF8D87A5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2022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D1C0BB5-B5CA-41D8-B298-7CE752E10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99692"/>
            <a:ext cx="11430000" cy="48010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br>
              <a:rPr lang="en-US" altLang="zh-CN" sz="1200" b="1" dirty="0"/>
            </a:br>
            <a:br>
              <a:rPr lang="en-US" altLang="zh-CN" sz="1200" b="1" dirty="0"/>
            </a:br>
            <a:r>
              <a:rPr lang="en-US" altLang="zh-CN" sz="1200" b="1" dirty="0"/>
              <a:t>									</a:t>
            </a:r>
            <a:br>
              <a:rPr lang="en-US" altLang="zh-CN" sz="1200" b="1" dirty="0"/>
            </a:br>
            <a:r>
              <a:rPr lang="en-US" altLang="zh-CN" sz="1200" b="1" dirty="0"/>
              <a:t>									</a:t>
            </a:r>
            <a:endParaRPr lang="en-US" altLang="zh-C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FB28181-3C09-47D4-8DC1-E7C64E3FB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258" y="2133600"/>
            <a:ext cx="10361084" cy="1065213"/>
          </a:xfrm>
        </p:spPr>
        <p:txBody>
          <a:bodyPr/>
          <a:lstStyle/>
          <a:p>
            <a:r>
              <a:rPr lang="en-US" altLang="zh-CN" dirty="0"/>
              <a:t>Thanks!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1951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B05-52E6-47CD-B792-256906B7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zh-CN" dirty="0"/>
              <a:t>Abstract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C5A37-AC79-4335-8525-7B0DB2F2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696" y="1296740"/>
            <a:ext cx="10361084" cy="4799260"/>
          </a:xfrm>
        </p:spPr>
        <p:txBody>
          <a:bodyPr/>
          <a:lstStyle/>
          <a:p>
            <a:r>
              <a:rPr lang="en-US" altLang="zh-CN" dirty="0"/>
              <a:t>Some requirements in requirements document (22/1848r16) specify protection for management frames.</a:t>
            </a:r>
          </a:p>
          <a:p>
            <a:endParaRPr lang="en-US" altLang="zh-CN" dirty="0"/>
          </a:p>
          <a:p>
            <a:r>
              <a:rPr lang="en-US" altLang="zh-CN" dirty="0"/>
              <a:t>Some of them are management frames after RSNA is established, some of them are management frames before RSNA is established.</a:t>
            </a:r>
          </a:p>
          <a:p>
            <a:endParaRPr lang="en-US" altLang="zh-CN" dirty="0"/>
          </a:p>
          <a:p>
            <a:r>
              <a:rPr lang="en-US" altLang="zh-CN" dirty="0"/>
              <a:t>The current management frame protection (802.11w and related mechanisms) requires RSNA establishment. However, requirements document also needs to address management frame protection before RSNA.</a:t>
            </a:r>
          </a:p>
          <a:p>
            <a:endParaRPr lang="en-US" altLang="zh-CN" dirty="0"/>
          </a:p>
          <a:p>
            <a:r>
              <a:rPr lang="en-US" altLang="zh-CN" dirty="0"/>
              <a:t>This document discusses how to protect management frames before RSNA.</a:t>
            </a:r>
          </a:p>
          <a:p>
            <a:endParaRPr lang="en-US" altLang="zh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F88FF-551B-4B01-9876-CDF8D87A5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0528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B05-52E6-47CD-B792-256906B7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zh-CN" dirty="0"/>
              <a:t>Background Information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C5A37-AC79-4335-8525-7B0DB2F2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8717"/>
            <a:ext cx="11277600" cy="5256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802.11w Protected Management Frames (PMF)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In 802.11w, when a non-AP STA associates with AP, they determine a secret key and protect the unicast/broadcast management frames as follows:</a:t>
            </a: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en-US" altLang="zh-CN" sz="1800" dirty="0"/>
              <a:t>Broadcast/multicast management frames are protected by </a:t>
            </a:r>
            <a:r>
              <a:rPr lang="en-US" altLang="zh-CN" sz="1800" b="1" dirty="0"/>
              <a:t>MME</a:t>
            </a:r>
            <a:r>
              <a:rPr lang="en-US" altLang="zh-CN" sz="1800" dirty="0"/>
              <a:t> (</a:t>
            </a:r>
            <a:r>
              <a:rPr lang="en-US" altLang="zh-CN" sz="1800" b="0" i="0" u="none" strike="noStrike" baseline="0" dirty="0">
                <a:latin typeface="TimesNewRomanPSMT"/>
              </a:rPr>
              <a:t>Management MIC Element</a:t>
            </a:r>
            <a:r>
              <a:rPr lang="en-US" altLang="zh-CN" sz="1800" dirty="0"/>
              <a:t>) with </a:t>
            </a:r>
            <a:r>
              <a:rPr lang="en-US" altLang="zh-CN" sz="1800" b="1" dirty="0"/>
              <a:t>IGTK.</a:t>
            </a:r>
            <a:br>
              <a:rPr lang="en-US" altLang="zh-CN" sz="1800" b="1" dirty="0"/>
            </a:br>
            <a:br>
              <a:rPr lang="en-US" altLang="zh-CN" sz="1800" b="1" dirty="0"/>
            </a:br>
            <a:br>
              <a:rPr lang="en-US" altLang="zh-CN" sz="1800" b="1" dirty="0"/>
            </a:br>
            <a:br>
              <a:rPr lang="en-US" altLang="zh-CN" sz="1800" b="1" dirty="0"/>
            </a:br>
            <a:r>
              <a:rPr lang="en-US" altLang="zh-CN" sz="1800" b="1" dirty="0"/>
              <a:t>									</a:t>
            </a:r>
            <a:br>
              <a:rPr lang="en-US" altLang="zh-CN" sz="1800" b="1" dirty="0"/>
            </a:br>
            <a:r>
              <a:rPr lang="en-US" altLang="zh-CN" sz="1800" b="1" dirty="0"/>
              <a:t>										</a:t>
            </a:r>
            <a:br>
              <a:rPr lang="en-US" altLang="zh-CN" sz="1800" dirty="0"/>
            </a:br>
            <a:br>
              <a:rPr lang="en-US" altLang="zh-CN" sz="1800" dirty="0"/>
            </a:br>
            <a:r>
              <a:rPr lang="en-US" altLang="zh-CN" sz="1800" dirty="0"/>
              <a:t>IPN (</a:t>
            </a:r>
            <a:r>
              <a:rPr lang="en-US" altLang="zh-CN" sz="1800" b="0" i="0" u="none" strike="noStrike" baseline="0" dirty="0">
                <a:latin typeface="TimesNewRomanPSMT"/>
              </a:rPr>
              <a:t>IGTK packet number) protects replay attack, MIC (Message Integrity Code</a:t>
            </a:r>
            <a:r>
              <a:rPr lang="en-US" altLang="zh-CN" sz="1800" dirty="0"/>
              <a:t>) makes sure the frame is not changed (i.e. “integrity”).</a:t>
            </a: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en-US" altLang="zh-CN" sz="1800" dirty="0"/>
              <a:t>Unicast management frames are protected by </a:t>
            </a:r>
            <a:r>
              <a:rPr lang="en-US" altLang="zh-CN" sz="1800" b="1" dirty="0"/>
              <a:t>encrypting</a:t>
            </a:r>
            <a:r>
              <a:rPr lang="en-US" altLang="zh-CN" sz="1800" dirty="0"/>
              <a:t> the payload (as in data frames) with </a:t>
            </a:r>
            <a:r>
              <a:rPr lang="en-US" altLang="zh-CN" sz="1800" b="1" dirty="0"/>
              <a:t>PTK</a:t>
            </a:r>
            <a:r>
              <a:rPr lang="en-US" altLang="zh-CN" sz="1800" dirty="0"/>
              <a:t>. Note that encrypted payload contains PN (packet number) and MIC to provide protection for replay attack and integrity.</a:t>
            </a: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en-US" altLang="zh-CN" sz="1800" dirty="0"/>
              <a:t>Beacon is protected by </a:t>
            </a:r>
            <a:r>
              <a:rPr lang="en-US" altLang="zh-CN" sz="1800" b="1" dirty="0"/>
              <a:t>MME</a:t>
            </a:r>
            <a:r>
              <a:rPr lang="en-US" altLang="zh-CN" sz="1800" dirty="0"/>
              <a:t> (like broadcast management frames) but with </a:t>
            </a:r>
            <a:r>
              <a:rPr lang="en-US" altLang="zh-CN" sz="1800" b="1" dirty="0"/>
              <a:t>BIGTK</a:t>
            </a:r>
            <a:r>
              <a:rPr lang="en-US" altLang="zh-CN" sz="1800" dirty="0"/>
              <a:t>.</a:t>
            </a:r>
          </a:p>
          <a:p>
            <a:endParaRPr lang="en-US" altLang="zh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F88FF-551B-4B01-9876-CDF8D87A5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002FA81-7024-45E8-8977-B90F087456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7925" y="3200400"/>
            <a:ext cx="6991350" cy="101917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64AC8D6-CF51-435F-BA39-E43F9133DCF0}"/>
              </a:ext>
            </a:extLst>
          </p:cNvPr>
          <p:cNvSpPr txBox="1"/>
          <p:nvPr/>
        </p:nvSpPr>
        <p:spPr>
          <a:xfrm>
            <a:off x="7315200" y="2085728"/>
            <a:ext cx="25572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*Previously known as MMIE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374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B05-52E6-47CD-B792-256906B7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zh-CN" dirty="0"/>
              <a:t>Background Information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C5A37-AC79-4335-8525-7B0DB2F2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8717"/>
            <a:ext cx="11277600" cy="5256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802.11w Protected Management Frames (PMF) Example:</a:t>
            </a:r>
          </a:p>
          <a:p>
            <a:pPr marL="457200" lvl="1" indent="0"/>
            <a:br>
              <a:rPr lang="en-US" altLang="zh-CN" sz="1800" b="1" dirty="0"/>
            </a:br>
            <a:br>
              <a:rPr lang="en-US" altLang="zh-CN" sz="1800" b="1" dirty="0"/>
            </a:br>
            <a:br>
              <a:rPr lang="en-US" altLang="zh-CN" sz="1800" b="1" dirty="0"/>
            </a:br>
            <a:r>
              <a:rPr lang="en-US" altLang="zh-CN" sz="1800" b="1" dirty="0"/>
              <a:t>									</a:t>
            </a:r>
            <a:br>
              <a:rPr lang="en-US" altLang="zh-CN" sz="1800" b="1" dirty="0"/>
            </a:br>
            <a:r>
              <a:rPr lang="en-US" altLang="zh-CN" sz="1800" b="1" dirty="0"/>
              <a:t>									</a:t>
            </a:r>
            <a:endParaRPr lang="en-US" altLang="zh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F88FF-551B-4B01-9876-CDF8D87A5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2022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001A8D1-22A5-4B50-8081-B15A18CA6B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752116"/>
            <a:ext cx="8265582" cy="4512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522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B05-52E6-47CD-B792-256906B7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zh-CN" dirty="0"/>
              <a:t>Background Information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C5A37-AC79-4335-8525-7B0DB2F2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8717"/>
            <a:ext cx="11430000" cy="5256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Take-aways: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802.11w defines management frame protection (MFP) for RSNA: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Unicast management frames are protected in way that the </a:t>
            </a:r>
            <a:r>
              <a:rPr lang="en-US" altLang="zh-CN" u="sng" dirty="0"/>
              <a:t>payload is encrypted</a:t>
            </a:r>
            <a:r>
              <a:rPr lang="en-US" altLang="zh-CN" dirty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Broadcast management frames are protected in a way that the </a:t>
            </a:r>
            <a:r>
              <a:rPr lang="en-US" altLang="zh-CN" u="sng" dirty="0"/>
              <a:t>payload is not encrypted</a:t>
            </a:r>
            <a:r>
              <a:rPr lang="en-US" altLang="zh-CN" dirty="0"/>
              <a:t>, but </a:t>
            </a:r>
            <a:r>
              <a:rPr lang="en-US" altLang="zh-CN" u="sng" dirty="0"/>
              <a:t>an information element (i.e. MME) is attached </a:t>
            </a:r>
            <a:r>
              <a:rPr lang="en-US" altLang="zh-CN" dirty="0"/>
              <a:t>to the payload.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For unicast and broadcast management frame protection, </a:t>
            </a:r>
            <a:r>
              <a:rPr lang="en-US" altLang="zh-CN" u="sng" dirty="0"/>
              <a:t>a secret key (e.g. PTK-&gt;TK, IGTK, WIGTK, WTK) </a:t>
            </a:r>
            <a:r>
              <a:rPr lang="en-US" altLang="zh-CN" dirty="0"/>
              <a:t>is generated for RSNA, and deleted after RSNA is terminated (i.e. disassociation)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Within this context, it is described as follows in 802.11 spec: </a:t>
            </a:r>
            <a:br>
              <a:rPr lang="en-US" altLang="zh-CN" dirty="0"/>
            </a:br>
            <a:r>
              <a:rPr lang="en-US" altLang="zh-CN" dirty="0"/>
              <a:t>“when Management Frame Protection is negotiated” </a:t>
            </a:r>
            <a:r>
              <a:rPr lang="en-US" altLang="zh-CN" dirty="0">
                <a:sym typeface="Wingdings" panose="05000000000000000000" pitchFamily="2" charset="2"/>
              </a:rPr>
              <a:t> “</a:t>
            </a:r>
            <a:r>
              <a:rPr lang="en-GB" altLang="zh-CN" sz="1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dot11RSNAProtectedManagementFramesActivated”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802.11bi can protect required management frames by using 802.11w after RSNA is established</a:t>
            </a:r>
            <a:br>
              <a:rPr lang="en-US" altLang="zh-CN" sz="1800" dirty="0"/>
            </a:br>
            <a:r>
              <a:rPr lang="en-US" altLang="zh-CN" sz="1800" dirty="0"/>
              <a:t>(</a:t>
            </a:r>
            <a:r>
              <a:rPr lang="en-US" altLang="zh-CN" sz="1800" dirty="0">
                <a:hlinkClick r:id="rId2"/>
              </a:rPr>
              <a:t>22/1975r0</a:t>
            </a:r>
            <a:r>
              <a:rPr lang="en-US" altLang="zh-CN" sz="1800" dirty="0"/>
              <a:t> - proposed spec texts for protected version of unicast management frames</a:t>
            </a:r>
            <a:r>
              <a:rPr lang="en-US" altLang="zh-CN" sz="1800" dirty="0">
                <a:sym typeface="Wingdings" panose="05000000000000000000" pitchFamily="2" charset="2"/>
              </a:rPr>
              <a:t> basically protecting some action frames</a:t>
            </a:r>
            <a:r>
              <a:rPr lang="en-US" altLang="zh-CN" sz="1800" dirty="0"/>
              <a:t>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802.11bi </a:t>
            </a:r>
            <a:r>
              <a:rPr lang="en-US" altLang="zh-CN" sz="1800" i="1" dirty="0"/>
              <a:t>currently</a:t>
            </a:r>
            <a:r>
              <a:rPr lang="en-US" altLang="zh-CN" sz="1800" dirty="0"/>
              <a:t> can’t protect the management frames by using 802.11w before RSNA is established.</a:t>
            </a:r>
          </a:p>
          <a:p>
            <a:pPr marL="914400" lvl="2" indent="0"/>
            <a:r>
              <a:rPr lang="en-US" altLang="zh-CN" sz="1600" dirty="0"/>
              <a:t>-&gt; Some of the management frames before RSNA include probe, authentication, (re)association frames, some action frames.</a:t>
            </a:r>
          </a:p>
          <a:p>
            <a:pPr marL="914400" lvl="2" indent="0"/>
            <a:r>
              <a:rPr lang="en-US" altLang="zh-CN" sz="1600" b="1" dirty="0"/>
              <a:t>-&gt; </a:t>
            </a:r>
            <a:r>
              <a:rPr lang="en-US" altLang="zh-CN" sz="1600" dirty="0"/>
              <a:t>These frames can also be called “pre-association management frames” </a:t>
            </a:r>
            <a:br>
              <a:rPr lang="en-US" altLang="zh-CN" sz="1600" b="1" dirty="0"/>
            </a:br>
            <a:br>
              <a:rPr lang="en-US" altLang="zh-CN" sz="1600" b="1" dirty="0"/>
            </a:br>
            <a:r>
              <a:rPr lang="en-US" altLang="zh-CN" sz="1600" b="1" dirty="0"/>
              <a:t>									</a:t>
            </a:r>
            <a:br>
              <a:rPr lang="en-US" altLang="zh-CN" sz="1600" b="1" dirty="0"/>
            </a:br>
            <a:r>
              <a:rPr lang="en-US" altLang="zh-CN" sz="1600" b="1" dirty="0"/>
              <a:t>									</a:t>
            </a:r>
            <a:endParaRPr lang="en-US" altLang="zh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F88FF-551B-4B01-9876-CDF8D87A5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Okan Mutgan,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6814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B05-52E6-47CD-B792-256906B7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zh-CN" dirty="0"/>
              <a:t>Proposal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C5A37-AC79-4335-8525-7B0DB2F2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8717"/>
            <a:ext cx="11430000" cy="5256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Q: How to protect pre-association management frames?</a:t>
            </a:r>
            <a:br>
              <a:rPr lang="en-US" altLang="zh-CN" sz="2000" b="0" dirty="0"/>
            </a:br>
            <a:r>
              <a:rPr lang="en-US" altLang="zh-CN" sz="2000" b="0" dirty="0"/>
              <a:t>A: Store a secret key, then you can protect pre-association frames with a similar mechanism as 802.11w.</a:t>
            </a:r>
            <a:br>
              <a:rPr lang="en-US" altLang="zh-CN" b="0" dirty="0"/>
            </a:br>
            <a:br>
              <a:rPr lang="en-US" altLang="zh-CN" sz="1600" b="1" dirty="0"/>
            </a:br>
            <a:br>
              <a:rPr lang="en-US" altLang="zh-CN" sz="1600" b="1" dirty="0"/>
            </a:br>
            <a:r>
              <a:rPr lang="en-US" altLang="zh-CN" sz="1600" b="1" dirty="0"/>
              <a:t>									</a:t>
            </a:r>
            <a:br>
              <a:rPr lang="en-US" altLang="zh-CN" sz="1600" b="1" dirty="0"/>
            </a:br>
            <a:r>
              <a:rPr lang="en-US" altLang="zh-CN" sz="1600" b="1" dirty="0"/>
              <a:t>									</a:t>
            </a:r>
            <a:endParaRPr lang="en-US" altLang="zh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2022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BC1666-A0F6-4494-8BB3-1E0AE0E2560E}"/>
              </a:ext>
            </a:extLst>
          </p:cNvPr>
          <p:cNvSpPr txBox="1"/>
          <p:nvPr/>
        </p:nvSpPr>
        <p:spPr>
          <a:xfrm>
            <a:off x="914918" y="2065513"/>
            <a:ext cx="160020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Non-AP STA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FDA71E-9FAF-4F05-AEF1-23B637B31415}"/>
              </a:ext>
            </a:extLst>
          </p:cNvPr>
          <p:cNvSpPr txBox="1"/>
          <p:nvPr/>
        </p:nvSpPr>
        <p:spPr>
          <a:xfrm>
            <a:off x="11073873" y="2064651"/>
            <a:ext cx="57973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AP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C97799E-F4EE-4A2C-BB18-57D9EAE68F87}"/>
              </a:ext>
            </a:extLst>
          </p:cNvPr>
          <p:cNvCxnSpPr>
            <a:cxnSpLocks/>
          </p:cNvCxnSpPr>
          <p:nvPr/>
        </p:nvCxnSpPr>
        <p:spPr bwMode="auto">
          <a:xfrm>
            <a:off x="1693070" y="2465623"/>
            <a:ext cx="0" cy="37060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A4F3A7-3D93-463A-97F7-7F728E5887F2}"/>
              </a:ext>
            </a:extLst>
          </p:cNvPr>
          <p:cNvCxnSpPr>
            <a:cxnSpLocks/>
          </p:cNvCxnSpPr>
          <p:nvPr/>
        </p:nvCxnSpPr>
        <p:spPr bwMode="auto">
          <a:xfrm>
            <a:off x="11363738" y="2465192"/>
            <a:ext cx="26046" cy="370652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DC4C0C2-A661-4852-8CC4-CEE9C4C3A123}"/>
              </a:ext>
            </a:extLst>
          </p:cNvPr>
          <p:cNvSpPr txBox="1"/>
          <p:nvPr/>
        </p:nvSpPr>
        <p:spPr>
          <a:xfrm>
            <a:off x="311230" y="2724090"/>
            <a:ext cx="113657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1</a:t>
            </a:r>
            <a:r>
              <a:rPr lang="en-US" altLang="zh-CN" sz="2000" baseline="30000" dirty="0">
                <a:solidFill>
                  <a:schemeClr val="tx1"/>
                </a:solidFill>
              </a:rPr>
              <a:t>st</a:t>
            </a:r>
            <a:r>
              <a:rPr lang="en-US" altLang="zh-CN" sz="2000" dirty="0">
                <a:solidFill>
                  <a:schemeClr val="tx1"/>
                </a:solidFill>
              </a:rPr>
              <a:t> Assoc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B19741C-8653-435C-A100-233A845400ED}"/>
              </a:ext>
            </a:extLst>
          </p:cNvPr>
          <p:cNvSpPr txBox="1"/>
          <p:nvPr/>
        </p:nvSpPr>
        <p:spPr>
          <a:xfrm>
            <a:off x="2802765" y="3495858"/>
            <a:ext cx="6077763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Protect pre-association management frames with stored key (</a:t>
            </a:r>
            <a:r>
              <a:rPr lang="en-US" altLang="zh-CN" sz="1600" b="1" u="sng" dirty="0">
                <a:solidFill>
                  <a:srgbClr val="FF0000"/>
                </a:solidFill>
              </a:rPr>
              <a:t>key1</a:t>
            </a:r>
            <a:r>
              <a:rPr lang="en-US" altLang="zh-CN" sz="1600" dirty="0">
                <a:solidFill>
                  <a:schemeClr val="tx1"/>
                </a:solidFill>
              </a:rPr>
              <a:t>)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6453236-25CE-4282-A3C3-731D32014FAD}"/>
              </a:ext>
            </a:extLst>
          </p:cNvPr>
          <p:cNvSpPr txBox="1"/>
          <p:nvPr/>
        </p:nvSpPr>
        <p:spPr>
          <a:xfrm>
            <a:off x="152400" y="3867090"/>
            <a:ext cx="133661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2</a:t>
            </a:r>
            <a:r>
              <a:rPr lang="en-US" altLang="zh-CN" sz="2000" baseline="30000" dirty="0">
                <a:solidFill>
                  <a:schemeClr val="tx1"/>
                </a:solidFill>
              </a:rPr>
              <a:t>nd</a:t>
            </a:r>
            <a:r>
              <a:rPr lang="en-US" altLang="zh-CN" sz="2000" dirty="0">
                <a:solidFill>
                  <a:schemeClr val="tx1"/>
                </a:solidFill>
              </a:rPr>
              <a:t> Assoc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D7EF8F6-10FB-41E5-B1D4-A4429FF985CF}"/>
              </a:ext>
            </a:extLst>
          </p:cNvPr>
          <p:cNvCxnSpPr>
            <a:cxnSpLocks/>
          </p:cNvCxnSpPr>
          <p:nvPr/>
        </p:nvCxnSpPr>
        <p:spPr bwMode="auto">
          <a:xfrm>
            <a:off x="1693070" y="3409698"/>
            <a:ext cx="967066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9A61174A-8265-4AFF-9D95-997A0068F12F}"/>
              </a:ext>
            </a:extLst>
          </p:cNvPr>
          <p:cNvSpPr txBox="1"/>
          <p:nvPr/>
        </p:nvSpPr>
        <p:spPr>
          <a:xfrm>
            <a:off x="169641" y="4990788"/>
            <a:ext cx="133661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3</a:t>
            </a:r>
            <a:r>
              <a:rPr lang="en-US" altLang="zh-CN" sz="2000" baseline="30000" dirty="0">
                <a:solidFill>
                  <a:schemeClr val="tx1"/>
                </a:solidFill>
              </a:rPr>
              <a:t>rd</a:t>
            </a:r>
            <a:r>
              <a:rPr lang="en-US" altLang="zh-CN" sz="2000" dirty="0">
                <a:solidFill>
                  <a:schemeClr val="tx1"/>
                </a:solidFill>
              </a:rPr>
              <a:t> Assoc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28217AE-4E05-469E-B757-C773C88D1FE7}"/>
              </a:ext>
            </a:extLst>
          </p:cNvPr>
          <p:cNvSpPr txBox="1"/>
          <p:nvPr/>
        </p:nvSpPr>
        <p:spPr>
          <a:xfrm>
            <a:off x="2802365" y="3901090"/>
            <a:ext cx="8308138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RSNA Establishment</a:t>
            </a:r>
            <a:br>
              <a:rPr lang="en-US" altLang="zh-CN" sz="1600" dirty="0">
                <a:solidFill>
                  <a:schemeClr val="tx1"/>
                </a:solidFill>
              </a:rPr>
            </a:br>
            <a:r>
              <a:rPr lang="en-US" altLang="zh-CN" sz="1600" dirty="0">
                <a:solidFill>
                  <a:schemeClr val="tx1"/>
                </a:solidFill>
              </a:rPr>
              <a:t>- generate RSNA keys (such as PTK, GTK etc.) and delete keys after disassociation</a:t>
            </a:r>
            <a:br>
              <a:rPr lang="en-US" altLang="zh-CN" sz="1600" dirty="0">
                <a:solidFill>
                  <a:schemeClr val="tx1"/>
                </a:solidFill>
              </a:rPr>
            </a:br>
            <a:r>
              <a:rPr lang="en-US" altLang="zh-CN" sz="1600" dirty="0">
                <a:solidFill>
                  <a:schemeClr val="tx1"/>
                </a:solidFill>
              </a:rPr>
              <a:t>- </a:t>
            </a:r>
            <a:r>
              <a:rPr lang="en-US" altLang="zh-CN" sz="1600" u="sng" dirty="0">
                <a:solidFill>
                  <a:schemeClr val="tx1"/>
                </a:solidFill>
              </a:rPr>
              <a:t>generate and store</a:t>
            </a:r>
            <a:r>
              <a:rPr lang="en-US" altLang="zh-CN" sz="1600" dirty="0">
                <a:solidFill>
                  <a:schemeClr val="tx1"/>
                </a:solidFill>
              </a:rPr>
              <a:t> a secret key (</a:t>
            </a:r>
            <a:r>
              <a:rPr lang="en-US" altLang="zh-CN" sz="1600" b="1" u="sng" dirty="0">
                <a:solidFill>
                  <a:srgbClr val="FF0000"/>
                </a:solidFill>
              </a:rPr>
              <a:t>key2</a:t>
            </a:r>
            <a:r>
              <a:rPr lang="en-US" altLang="zh-CN" sz="1600" dirty="0">
                <a:solidFill>
                  <a:schemeClr val="tx1"/>
                </a:solidFill>
              </a:rPr>
              <a:t>) to protect future pre-association management frames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74F8C377-A41D-488A-86C1-DDD76ABFD2EB}"/>
              </a:ext>
            </a:extLst>
          </p:cNvPr>
          <p:cNvCxnSpPr>
            <a:cxnSpLocks/>
          </p:cNvCxnSpPr>
          <p:nvPr/>
        </p:nvCxnSpPr>
        <p:spPr bwMode="auto">
          <a:xfrm>
            <a:off x="1693070" y="4808287"/>
            <a:ext cx="9696714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9672174-9428-40A2-9DA8-339A8F8DB36F}"/>
              </a:ext>
            </a:extLst>
          </p:cNvPr>
          <p:cNvCxnSpPr>
            <a:cxnSpLocks/>
          </p:cNvCxnSpPr>
          <p:nvPr/>
        </p:nvCxnSpPr>
        <p:spPr bwMode="auto">
          <a:xfrm>
            <a:off x="1693070" y="6171717"/>
            <a:ext cx="9696714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Footer Placeholder 4">
            <a:extLst>
              <a:ext uri="{FF2B5EF4-FFF2-40B4-BE49-F238E27FC236}">
                <a16:creationId xmlns:a16="http://schemas.microsoft.com/office/drawing/2014/main" id="{24AC5327-E23F-447D-B319-D67B76C7D69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Okan Mutgan, Nokia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FC1371E-609C-47EA-BB73-0734A4BE26F6}"/>
              </a:ext>
            </a:extLst>
          </p:cNvPr>
          <p:cNvSpPr txBox="1"/>
          <p:nvPr/>
        </p:nvSpPr>
        <p:spPr>
          <a:xfrm>
            <a:off x="2802765" y="2490833"/>
            <a:ext cx="8308138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RSNA Establishment</a:t>
            </a:r>
            <a:br>
              <a:rPr lang="en-US" altLang="zh-CN" sz="1600" dirty="0">
                <a:solidFill>
                  <a:schemeClr val="tx1"/>
                </a:solidFill>
              </a:rPr>
            </a:br>
            <a:r>
              <a:rPr lang="en-US" altLang="zh-CN" sz="1600" dirty="0">
                <a:solidFill>
                  <a:schemeClr val="tx1"/>
                </a:solidFill>
              </a:rPr>
              <a:t>- generate RSNA keys (such as PTK, GTK etc.) and delete keys after disassociation</a:t>
            </a:r>
            <a:br>
              <a:rPr lang="en-US" altLang="zh-CN" sz="1600" dirty="0">
                <a:solidFill>
                  <a:schemeClr val="tx1"/>
                </a:solidFill>
              </a:rPr>
            </a:br>
            <a:r>
              <a:rPr lang="en-US" altLang="zh-CN" sz="1600" dirty="0">
                <a:solidFill>
                  <a:schemeClr val="tx1"/>
                </a:solidFill>
              </a:rPr>
              <a:t>- </a:t>
            </a:r>
            <a:r>
              <a:rPr lang="en-US" altLang="zh-CN" sz="1600" u="sng" dirty="0">
                <a:solidFill>
                  <a:schemeClr val="tx1"/>
                </a:solidFill>
              </a:rPr>
              <a:t>generate and store</a:t>
            </a:r>
            <a:r>
              <a:rPr lang="en-US" altLang="zh-CN" sz="1600" dirty="0">
                <a:solidFill>
                  <a:schemeClr val="tx1"/>
                </a:solidFill>
              </a:rPr>
              <a:t> a secret key (</a:t>
            </a:r>
            <a:r>
              <a:rPr lang="en-US" altLang="zh-CN" sz="1600" b="1" u="sng" dirty="0">
                <a:solidFill>
                  <a:srgbClr val="FF0000"/>
                </a:solidFill>
              </a:rPr>
              <a:t>key1</a:t>
            </a:r>
            <a:r>
              <a:rPr lang="en-US" altLang="zh-CN" sz="1600" dirty="0">
                <a:solidFill>
                  <a:schemeClr val="tx1"/>
                </a:solidFill>
              </a:rPr>
              <a:t>) to protect future pre-association management frames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9DA0DCA-26DA-4836-A282-7E9274C0FE2E}"/>
              </a:ext>
            </a:extLst>
          </p:cNvPr>
          <p:cNvSpPr txBox="1"/>
          <p:nvPr/>
        </p:nvSpPr>
        <p:spPr>
          <a:xfrm>
            <a:off x="2802765" y="4859771"/>
            <a:ext cx="6077763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Protect pre-association management frames with stored key (</a:t>
            </a:r>
            <a:r>
              <a:rPr lang="en-US" altLang="zh-CN" sz="1600" b="1" u="sng" dirty="0">
                <a:solidFill>
                  <a:srgbClr val="FF0000"/>
                </a:solidFill>
              </a:rPr>
              <a:t>key2</a:t>
            </a:r>
            <a:r>
              <a:rPr lang="en-US" altLang="zh-CN" sz="1600" dirty="0">
                <a:solidFill>
                  <a:schemeClr val="tx1"/>
                </a:solidFill>
              </a:rPr>
              <a:t>)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59EC8D7-C063-430A-93B2-48C846E16E35}"/>
              </a:ext>
            </a:extLst>
          </p:cNvPr>
          <p:cNvSpPr txBox="1"/>
          <p:nvPr/>
        </p:nvSpPr>
        <p:spPr>
          <a:xfrm>
            <a:off x="2802365" y="5265003"/>
            <a:ext cx="8308138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RSNA Establishment</a:t>
            </a:r>
            <a:br>
              <a:rPr lang="en-US" altLang="zh-CN" sz="1600" dirty="0">
                <a:solidFill>
                  <a:schemeClr val="tx1"/>
                </a:solidFill>
              </a:rPr>
            </a:br>
            <a:r>
              <a:rPr lang="en-US" altLang="zh-CN" sz="1600" dirty="0">
                <a:solidFill>
                  <a:schemeClr val="tx1"/>
                </a:solidFill>
              </a:rPr>
              <a:t>- generate RSNA keys (such as PTK, GTK etc.) and delete keys after disassociation</a:t>
            </a:r>
            <a:br>
              <a:rPr lang="en-US" altLang="zh-CN" sz="1600" dirty="0">
                <a:solidFill>
                  <a:schemeClr val="tx1"/>
                </a:solidFill>
              </a:rPr>
            </a:br>
            <a:r>
              <a:rPr lang="en-US" altLang="zh-CN" sz="1600" dirty="0">
                <a:solidFill>
                  <a:schemeClr val="tx1"/>
                </a:solidFill>
              </a:rPr>
              <a:t>- </a:t>
            </a:r>
            <a:r>
              <a:rPr lang="en-US" altLang="zh-CN" sz="1600" u="sng" dirty="0">
                <a:solidFill>
                  <a:schemeClr val="tx1"/>
                </a:solidFill>
              </a:rPr>
              <a:t>generate and store</a:t>
            </a:r>
            <a:r>
              <a:rPr lang="en-US" altLang="zh-CN" sz="1600" dirty="0">
                <a:solidFill>
                  <a:schemeClr val="tx1"/>
                </a:solidFill>
              </a:rPr>
              <a:t> a secret key (</a:t>
            </a:r>
            <a:r>
              <a:rPr lang="en-US" altLang="zh-CN" sz="1600" b="1" u="sng" dirty="0">
                <a:solidFill>
                  <a:srgbClr val="FF0000"/>
                </a:solidFill>
              </a:rPr>
              <a:t>key3</a:t>
            </a:r>
            <a:r>
              <a:rPr lang="en-US" altLang="zh-CN" sz="1600" dirty="0">
                <a:solidFill>
                  <a:schemeClr val="tx1"/>
                </a:solidFill>
              </a:rPr>
              <a:t>) to protect future pre-association management frames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730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B05-52E6-47CD-B792-256906B7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zh-CN" dirty="0"/>
              <a:t>Proposal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C5A37-AC79-4335-8525-7B0DB2F2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8717"/>
            <a:ext cx="11430000" cy="5105883"/>
          </a:xfrm>
        </p:spPr>
        <p:txBody>
          <a:bodyPr/>
          <a:lstStyle/>
          <a:p>
            <a:pPr marL="0" indent="0"/>
            <a:r>
              <a:rPr lang="en-US" altLang="zh-CN" dirty="0"/>
              <a:t>Further discussion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en-US" altLang="zh-CN" b="0" dirty="0"/>
              <a:t>The stored key should be different than any other key generated for RSNA in order not to compromise any other operations. For example, storing PTK would not be desirable.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en-US" altLang="zh-CN" b="0" dirty="0"/>
              <a:t>The current encryption mechanisms (CCMP/GCMP) can still be used.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en-US" altLang="zh-CN" b="0" dirty="0"/>
              <a:t>This proposal looks more compatible with unicast pre-association management frames. In other words, protecting pre-association broadcast management frames might not be ideal.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en-US" altLang="zh-CN" b="0" dirty="0"/>
              <a:t>The current 11w relies mostly on </a:t>
            </a:r>
            <a:r>
              <a:rPr lang="en-US" altLang="zh-CN" b="0" i="1" dirty="0"/>
              <a:t>verified/authenticated</a:t>
            </a:r>
            <a:r>
              <a:rPr lang="en-US" altLang="zh-CN" b="0" dirty="0"/>
              <a:t> MAC address (i.e. MAC address is </a:t>
            </a:r>
            <a:r>
              <a:rPr lang="en-US" altLang="zh-CN" b="0" i="1" dirty="0"/>
              <a:t>verified/authenticated </a:t>
            </a:r>
            <a:r>
              <a:rPr lang="en-US" altLang="zh-CN" b="0" dirty="0"/>
              <a:t>in RSNA establishment). The key is mapped to </a:t>
            </a:r>
            <a:r>
              <a:rPr lang="en-US" altLang="zh-CN" b="0" i="1" dirty="0"/>
              <a:t>verified/authenticated.</a:t>
            </a:r>
            <a:r>
              <a:rPr lang="en-US" altLang="zh-CN" b="0" dirty="0"/>
              <a:t> In pre-association, the MAC address is not verified/authenticated because it is before RSNA establishment. However, the stored secret key can be used for verification.</a:t>
            </a:r>
          </a:p>
          <a:p>
            <a:pPr lvl="1">
              <a:buFont typeface="Times New Roman" panose="02020603050405020304" pitchFamily="18" charset="0"/>
              <a:buChar char="-"/>
            </a:pPr>
            <a:r>
              <a:rPr lang="en-US" altLang="zh-CN" b="0" dirty="0"/>
              <a:t>This might increase the complexity (such as ke</a:t>
            </a:r>
            <a:r>
              <a:rPr lang="en-US" altLang="zh-CN" dirty="0"/>
              <a:t>y search). Why? (next slide)</a:t>
            </a:r>
            <a:br>
              <a:rPr lang="en-US" altLang="zh-CN" b="0" dirty="0"/>
            </a:br>
            <a:br>
              <a:rPr lang="en-US" altLang="zh-CN" sz="1200" b="1" dirty="0"/>
            </a:br>
            <a:br>
              <a:rPr lang="en-US" altLang="zh-CN" sz="1200" b="1" dirty="0"/>
            </a:br>
            <a:r>
              <a:rPr lang="en-US" altLang="zh-CN" sz="1200" b="1" dirty="0"/>
              <a:t>									</a:t>
            </a:r>
            <a:br>
              <a:rPr lang="en-US" altLang="zh-CN" sz="1200" b="1" dirty="0"/>
            </a:br>
            <a:r>
              <a:rPr lang="en-US" altLang="zh-CN" sz="1200" b="1" dirty="0"/>
              <a:t>									</a:t>
            </a:r>
            <a:endParaRPr lang="en-US" altLang="zh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2022</a:t>
            </a:r>
            <a:endParaRPr lang="en-GB" dirty="0"/>
          </a:p>
        </p:txBody>
      </p:sp>
      <p:sp>
        <p:nvSpPr>
          <p:cNvPr id="48" name="Footer Placeholder 4">
            <a:extLst>
              <a:ext uri="{FF2B5EF4-FFF2-40B4-BE49-F238E27FC236}">
                <a16:creationId xmlns:a16="http://schemas.microsoft.com/office/drawing/2014/main" id="{24AC5327-E23F-447D-B319-D67B76C7D69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Okan Mutgan, Nokia</a:t>
            </a:r>
          </a:p>
        </p:txBody>
      </p:sp>
    </p:spTree>
    <p:extLst>
      <p:ext uri="{BB962C8B-B14F-4D97-AF65-F5344CB8AC3E}">
        <p14:creationId xmlns:p14="http://schemas.microsoft.com/office/powerpoint/2010/main" val="1089001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B05-52E6-47CD-B792-256906B7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zh-CN" dirty="0"/>
              <a:t>Proposal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C5A37-AC79-4335-8525-7B0DB2F2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8717"/>
            <a:ext cx="11430000" cy="5105883"/>
          </a:xfrm>
        </p:spPr>
        <p:txBody>
          <a:bodyPr/>
          <a:lstStyle/>
          <a:p>
            <a:pPr marL="0" indent="0"/>
            <a:r>
              <a:rPr lang="en-US" altLang="zh-CN" dirty="0"/>
              <a:t>Complexity issue (such as key search) </a:t>
            </a:r>
            <a:br>
              <a:rPr lang="en-US" altLang="zh-CN" b="0" dirty="0"/>
            </a:br>
            <a:br>
              <a:rPr lang="en-US" altLang="zh-CN" sz="1200" b="1" dirty="0"/>
            </a:br>
            <a:br>
              <a:rPr lang="en-US" altLang="zh-CN" sz="1200" b="1" dirty="0"/>
            </a:br>
            <a:r>
              <a:rPr lang="en-US" altLang="zh-CN" sz="1200" b="1" dirty="0"/>
              <a:t>									</a:t>
            </a:r>
            <a:br>
              <a:rPr lang="en-US" altLang="zh-CN" sz="1200" b="1" dirty="0"/>
            </a:br>
            <a:r>
              <a:rPr lang="en-US" altLang="zh-CN" sz="1200" b="1" dirty="0"/>
              <a:t>									</a:t>
            </a:r>
            <a:endParaRPr lang="en-US" altLang="zh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2022</a:t>
            </a:r>
            <a:endParaRPr lang="en-GB" dirty="0"/>
          </a:p>
        </p:txBody>
      </p:sp>
      <p:sp>
        <p:nvSpPr>
          <p:cNvPr id="48" name="Footer Placeholder 4">
            <a:extLst>
              <a:ext uri="{FF2B5EF4-FFF2-40B4-BE49-F238E27FC236}">
                <a16:creationId xmlns:a16="http://schemas.microsoft.com/office/drawing/2014/main" id="{24AC5327-E23F-447D-B319-D67B76C7D69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C5115B3E-C036-4856-B141-FB169AD439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981" y="1638300"/>
            <a:ext cx="9470037" cy="488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F6FEF54-92A8-47B6-A7A2-161C3D6102DE}"/>
              </a:ext>
            </a:extLst>
          </p:cNvPr>
          <p:cNvSpPr txBox="1"/>
          <p:nvPr/>
        </p:nvSpPr>
        <p:spPr>
          <a:xfrm>
            <a:off x="609600" y="4267200"/>
            <a:ext cx="22098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Note that the STA MAC changed (randomized)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53626E2-8CEB-48D2-A8F3-5EE34CA64281}"/>
              </a:ext>
            </a:extLst>
          </p:cNvPr>
          <p:cNvSpPr txBox="1"/>
          <p:nvPr/>
        </p:nvSpPr>
        <p:spPr>
          <a:xfrm>
            <a:off x="10290727" y="5105400"/>
            <a:ext cx="19012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High computations and complexity!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057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B05-52E6-47CD-B792-256906B7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zh-CN" dirty="0"/>
              <a:t>Proposal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C5A37-AC79-4335-8525-7B0DB2F2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8717"/>
            <a:ext cx="11430000" cy="5105883"/>
          </a:xfrm>
        </p:spPr>
        <p:txBody>
          <a:bodyPr/>
          <a:lstStyle/>
          <a:p>
            <a:pPr marL="0" indent="0"/>
            <a:r>
              <a:rPr lang="en-US" altLang="zh-CN" dirty="0"/>
              <a:t>Complexity issue (such as key search) </a:t>
            </a:r>
          </a:p>
          <a:p>
            <a:pPr marL="0" indent="0"/>
            <a:r>
              <a:rPr lang="en-US" altLang="zh-CN" b="0" dirty="0"/>
              <a:t>To overcome complexity issue, an approach would be to send index number so that AP can find the key quickly.</a:t>
            </a:r>
            <a:br>
              <a:rPr lang="en-US" altLang="zh-CN" b="0" dirty="0"/>
            </a:br>
            <a:br>
              <a:rPr lang="en-US" altLang="zh-CN" sz="1200" b="1" dirty="0"/>
            </a:br>
            <a:br>
              <a:rPr lang="en-US" altLang="zh-CN" sz="1200" b="1" dirty="0"/>
            </a:br>
            <a:r>
              <a:rPr lang="en-US" altLang="zh-CN" sz="1200" b="1" dirty="0"/>
              <a:t>									</a:t>
            </a:r>
            <a:br>
              <a:rPr lang="en-US" altLang="zh-CN" sz="1200" b="1" dirty="0"/>
            </a:br>
            <a:r>
              <a:rPr lang="en-US" altLang="zh-CN" sz="1200" b="1" dirty="0"/>
              <a:t>									</a:t>
            </a:r>
            <a:endParaRPr lang="en-US" altLang="zh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2022</a:t>
            </a:r>
            <a:endParaRPr lang="en-GB" dirty="0"/>
          </a:p>
        </p:txBody>
      </p:sp>
      <p:sp>
        <p:nvSpPr>
          <p:cNvPr id="48" name="Footer Placeholder 4">
            <a:extLst>
              <a:ext uri="{FF2B5EF4-FFF2-40B4-BE49-F238E27FC236}">
                <a16:creationId xmlns:a16="http://schemas.microsoft.com/office/drawing/2014/main" id="{24AC5327-E23F-447D-B319-D67B76C7D69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pic>
        <p:nvPicPr>
          <p:cNvPr id="3075" name="Picture 3">
            <a:extLst>
              <a:ext uri="{FF2B5EF4-FFF2-40B4-BE49-F238E27FC236}">
                <a16:creationId xmlns:a16="http://schemas.microsoft.com/office/drawing/2014/main" id="{D998F64B-E21E-411A-B8EF-78725EE061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2273864"/>
            <a:ext cx="9829800" cy="4186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CA75460-60B6-4B03-AA2F-5AE288DF442A}"/>
              </a:ext>
            </a:extLst>
          </p:cNvPr>
          <p:cNvSpPr txBox="1"/>
          <p:nvPr/>
        </p:nvSpPr>
        <p:spPr>
          <a:xfrm>
            <a:off x="10290727" y="5105400"/>
            <a:ext cx="19012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No computations and complexity!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140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2078</TotalTime>
  <Words>1967</Words>
  <Application>Microsoft Office PowerPoint</Application>
  <PresentationFormat>Widescreen</PresentationFormat>
  <Paragraphs>188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TimesNewRomanPSMT</vt:lpstr>
      <vt:lpstr>Arial</vt:lpstr>
      <vt:lpstr>Times New Roman</vt:lpstr>
      <vt:lpstr>Wingdings</vt:lpstr>
      <vt:lpstr>Office Theme</vt:lpstr>
      <vt:lpstr>Document</vt:lpstr>
      <vt:lpstr>Pre-Association Management Frame Protection</vt:lpstr>
      <vt:lpstr>Abstract</vt:lpstr>
      <vt:lpstr>Background Information</vt:lpstr>
      <vt:lpstr>Background Information</vt:lpstr>
      <vt:lpstr>Background Information</vt:lpstr>
      <vt:lpstr>Proposal</vt:lpstr>
      <vt:lpstr>Proposal</vt:lpstr>
      <vt:lpstr>Proposal</vt:lpstr>
      <vt:lpstr>Proposal</vt:lpstr>
      <vt:lpstr>Proposal</vt:lpstr>
      <vt:lpstr>Proposal</vt:lpstr>
      <vt:lpstr>Proposal</vt:lpstr>
      <vt:lpstr>Proposal</vt:lpstr>
      <vt:lpstr>Proposal</vt:lpstr>
      <vt:lpstr>Summary</vt:lpstr>
      <vt:lpstr>Thanks!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Pre-Association Management Frame Protection</dc:title>
  <dc:creator>okan.mutgan@nokia-sbell.com</dc:creator>
  <cp:keywords>11-22-1666r2</cp:keywords>
  <cp:lastModifiedBy>Okan Mutgan (NSB)</cp:lastModifiedBy>
  <cp:revision>861</cp:revision>
  <cp:lastPrinted>1601-01-01T00:00:00Z</cp:lastPrinted>
  <dcterms:created xsi:type="dcterms:W3CDTF">2018-05-10T16:45:22Z</dcterms:created>
  <dcterms:modified xsi:type="dcterms:W3CDTF">2022-12-07T15:34:13Z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