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54" d="100"/>
          <a:sy n="154" d="100"/>
        </p:scale>
        <p:origin x="120" y="2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Myles (amyles)" userId="48835547-dded-4e19-9a5f-3829d2a2fb2e" providerId="ADAL" clId="{336DDEB3-AF7D-4498-BCEA-255346B9168E}"/>
    <pc:docChg chg="custSel modSld modMainMaster">
      <pc:chgData name="Andrew Myles (amyles)" userId="48835547-dded-4e19-9a5f-3829d2a2fb2e" providerId="ADAL" clId="{336DDEB3-AF7D-4498-BCEA-255346B9168E}" dt="2022-09-16T03:06:38.759" v="440" actId="20577"/>
      <pc:docMkLst>
        <pc:docMk/>
      </pc:docMkLst>
      <pc:sldChg chg="modSp mod">
        <pc:chgData name="Andrew Myles (amyles)" userId="48835547-dded-4e19-9a5f-3829d2a2fb2e" providerId="ADAL" clId="{336DDEB3-AF7D-4498-BCEA-255346B9168E}" dt="2022-09-16T03:06:38.759" v="440" actId="20577"/>
        <pc:sldMkLst>
          <pc:docMk/>
          <pc:sldMk cId="3368840800" sldId="271"/>
        </pc:sldMkLst>
        <pc:spChg chg="mod">
          <ac:chgData name="Andrew Myles (amyles)" userId="48835547-dded-4e19-9a5f-3829d2a2fb2e" providerId="ADAL" clId="{336DDEB3-AF7D-4498-BCEA-255346B9168E}" dt="2022-09-16T03:06:38.759" v="440" actId="20577"/>
          <ac:spMkLst>
            <pc:docMk/>
            <pc:sldMk cId="3368840800" sldId="271"/>
            <ac:spMk id="3" creationId="{00000000-0000-0000-0000-000000000000}"/>
          </ac:spMkLst>
        </pc:spChg>
      </pc:sldChg>
      <pc:sldMasterChg chg="modSp mod">
        <pc:chgData name="Andrew Myles (amyles)" userId="48835547-dded-4e19-9a5f-3829d2a2fb2e" providerId="ADAL" clId="{336DDEB3-AF7D-4498-BCEA-255346B9168E}" dt="2022-09-16T02:57:05.562" v="3" actId="20577"/>
        <pc:sldMasterMkLst>
          <pc:docMk/>
          <pc:sldMasterMk cId="0" sldId="2147483648"/>
        </pc:sldMasterMkLst>
        <pc:spChg chg="mod">
          <ac:chgData name="Andrew Myles (amyles)" userId="48835547-dded-4e19-9a5f-3829d2a2fb2e" providerId="ADAL" clId="{336DDEB3-AF7D-4498-BCEA-255346B9168E}" dt="2022-09-16T02:57:05.562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802.11-22/1634r0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2-1613" TargetMode="External"/><Relationship Id="rId2" Type="http://schemas.openxmlformats.org/officeDocument/2006/relationships/hyperlink" Target="https://mentor.ieee.org/802.11/dcn/20/11-22-130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Sep 2022 (hybrid)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20220916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3175" progId="Word.Document.8">
                  <p:embed/>
                </p:oleObj>
              </mc:Choice>
              <mc:Fallback>
                <p:oleObj name="Document" r:id="rId3" imgW="10439485" imgH="255317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/>
          </p:cNvSpPr>
          <p:nvPr>
            <p:ph idx="1"/>
          </p:nvPr>
        </p:nvSpPr>
        <p:spPr>
          <a:xfrm>
            <a:off x="914401" y="1844824"/>
            <a:ext cx="10361084" cy="4536504"/>
          </a:xfrm>
        </p:spPr>
        <p:txBody>
          <a:bodyPr/>
          <a:lstStyle/>
          <a:p>
            <a:r>
              <a:rPr lang="en-AU" dirty="0"/>
              <a:t>802.11 Coex SC summary for Sep 2022 (</a:t>
            </a:r>
            <a:r>
              <a:rPr lang="en-AU" dirty="0">
                <a:hlinkClick r:id="rId2"/>
              </a:rPr>
              <a:t>11-22-1305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 summary of major outstanding issues given in mid session WG plenary (see </a:t>
            </a:r>
            <a:r>
              <a:rPr lang="en-AU" dirty="0">
                <a:hlinkClick r:id="rId3"/>
              </a:rPr>
              <a:t>11-22-1613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Poor </a:t>
            </a:r>
            <a:r>
              <a:rPr lang="en-AU" dirty="0" err="1"/>
              <a:t>coex</a:t>
            </a:r>
            <a:r>
              <a:rPr lang="en-AU" dirty="0"/>
              <a:t> between Wi-Fi &amp; LAA/NR-U likely in practice, with two obvious mitigations:</a:t>
            </a:r>
          </a:p>
          <a:p>
            <a:pPr lvl="3"/>
            <a:r>
              <a:rPr lang="en-AU" dirty="0"/>
              <a:t>LAA/NR-U is not used very much (a market decision)</a:t>
            </a:r>
          </a:p>
          <a:p>
            <a:pPr lvl="3"/>
            <a:r>
              <a:rPr lang="en-AU" dirty="0"/>
              <a:t>Avoidance by allocating 1200 MHz of unlicensed spectrum in 6 GHz (a regulatory decision)</a:t>
            </a:r>
          </a:p>
          <a:p>
            <a:pPr lvl="2"/>
            <a:r>
              <a:rPr lang="en-AU" dirty="0"/>
              <a:t>Possible </a:t>
            </a:r>
            <a:r>
              <a:rPr lang="en-AU" dirty="0" err="1"/>
              <a:t>coex</a:t>
            </a:r>
            <a:r>
              <a:rPr lang="en-AU" dirty="0"/>
              <a:t> issue between 802.11ax/be in 5 GHz in Europe, with contention on problem/solution</a:t>
            </a:r>
          </a:p>
          <a:p>
            <a:pPr lvl="3"/>
            <a:r>
              <a:rPr lang="en-AU" dirty="0"/>
              <a:t>802.11be defined to enable use of </a:t>
            </a:r>
            <a:r>
              <a:rPr lang="en-AU" i="1" dirty="0"/>
              <a:t>ED/PD </a:t>
            </a:r>
            <a:r>
              <a:rPr lang="en-AU" dirty="0"/>
              <a:t>@ -72/-72 dBm (an 802.11 WG decision)</a:t>
            </a:r>
          </a:p>
          <a:p>
            <a:pPr lvl="3"/>
            <a:r>
              <a:rPr lang="en-AU" dirty="0"/>
              <a:t>EN 301 893 (5 GHz) redefined to use </a:t>
            </a:r>
            <a:r>
              <a:rPr lang="en-AU" i="1" dirty="0"/>
              <a:t>ED-only</a:t>
            </a:r>
            <a:r>
              <a:rPr lang="en-AU" dirty="0"/>
              <a:t> @ -62 dBm (an ETSI BRAN decision)</a:t>
            </a:r>
          </a:p>
          <a:p>
            <a:pPr lvl="1"/>
            <a:r>
              <a:rPr lang="en-AU" dirty="0"/>
              <a:t>Similar (but slightly deeper) discussions occurred in the Coex SC session</a:t>
            </a:r>
          </a:p>
          <a:p>
            <a:pPr marL="846138" lvl="2" indent="11113"/>
            <a:r>
              <a:rPr lang="en-AU" dirty="0">
                <a:solidFill>
                  <a:srgbClr val="FF0000"/>
                </a:solidFill>
              </a:rPr>
              <a:t>The request in both forums is </a:t>
            </a:r>
            <a:r>
              <a:rPr lang="en-AU">
                <a:solidFill>
                  <a:srgbClr val="FF0000"/>
                </a:solidFill>
              </a:rPr>
              <a:t>for submissions </a:t>
            </a:r>
            <a:r>
              <a:rPr lang="en-AU" dirty="0">
                <a:solidFill>
                  <a:srgbClr val="FF0000"/>
                </a:solidFill>
              </a:rPr>
              <a:t>ready for Nov 2022 to help determine whether there is a problem &amp; an appropriate solution</a:t>
            </a:r>
          </a:p>
          <a:p>
            <a:pPr lvl="1"/>
            <a:r>
              <a:rPr lang="en-AU" dirty="0"/>
              <a:t>Coex SC also heard updates on increasing list of </a:t>
            </a:r>
            <a:r>
              <a:rPr lang="en-AU" dirty="0" err="1"/>
              <a:t>coex</a:t>
            </a:r>
            <a:r>
              <a:rPr lang="en-AU" dirty="0"/>
              <a:t> issues related to:</a:t>
            </a:r>
          </a:p>
          <a:p>
            <a:pPr lvl="2"/>
            <a:r>
              <a:rPr lang="en-AU" dirty="0"/>
              <a:t>SL-U, 60 GHz, BT in 6 GHz, 802.15.4ab UWB in 6 GHz, NB FH in 6 GHz, C2C &amp; 6 GHz spectrum</a:t>
            </a:r>
          </a:p>
          <a:p>
            <a:pPr lvl="1"/>
            <a:endParaRPr lang="en-AU" dirty="0"/>
          </a:p>
          <a:p>
            <a:pPr lvl="1"/>
            <a:endParaRPr lang="en-A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with 802.11 in Nov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 SC will meet in hybrid mode in Nov 2022 …</a:t>
            </a:r>
          </a:p>
          <a:p>
            <a:pPr lvl="1"/>
            <a:r>
              <a:rPr lang="en-AU" dirty="0"/>
              <a:t>Updates on ETSI BRAN status</a:t>
            </a:r>
          </a:p>
          <a:p>
            <a:pPr lvl="1"/>
            <a:r>
              <a:rPr lang="en-AU" dirty="0"/>
              <a:t>Straw polls to start developing consensus on issues related to</a:t>
            </a:r>
          </a:p>
          <a:p>
            <a:pPr lvl="2"/>
            <a:r>
              <a:rPr lang="en-AU" dirty="0"/>
              <a:t>Coex between LAA/NR-U and Wi-Fi</a:t>
            </a:r>
          </a:p>
          <a:p>
            <a:pPr lvl="3"/>
            <a:r>
              <a:rPr lang="en-AU" dirty="0"/>
              <a:t>Possible </a:t>
            </a:r>
            <a:r>
              <a:rPr lang="en-AU" b="1" dirty="0">
                <a:solidFill>
                  <a:srgbClr val="FF0000"/>
                </a:solidFill>
              </a:rPr>
              <a:t>submission</a:t>
            </a:r>
            <a:r>
              <a:rPr lang="en-AU" dirty="0"/>
              <a:t> from Sumit Roy (</a:t>
            </a:r>
            <a:r>
              <a:rPr lang="en-AU" dirty="0" err="1"/>
              <a:t>UoW</a:t>
            </a:r>
            <a:r>
              <a:rPr lang="en-AU" dirty="0"/>
              <a:t>) based on simulations</a:t>
            </a:r>
          </a:p>
          <a:p>
            <a:pPr lvl="2"/>
            <a:r>
              <a:rPr lang="en-AU" dirty="0"/>
              <a:t>Coex between 802.11ax/be in 5 GHz in Europe</a:t>
            </a:r>
          </a:p>
          <a:p>
            <a:pPr lvl="3"/>
            <a:r>
              <a:rPr lang="en-AU" b="1" dirty="0">
                <a:solidFill>
                  <a:srgbClr val="FF0000"/>
                </a:solidFill>
              </a:rPr>
              <a:t>Submissions</a:t>
            </a:r>
            <a:r>
              <a:rPr lang="en-AU" dirty="0"/>
              <a:t> requested, particularly on </a:t>
            </a:r>
            <a:r>
              <a:rPr lang="en-AU" i="1" dirty="0"/>
              <a:t>ED-only</a:t>
            </a:r>
            <a:r>
              <a:rPr lang="en-AU" dirty="0"/>
              <a:t> @ -62 dBm proposal</a:t>
            </a:r>
          </a:p>
          <a:p>
            <a:pPr lvl="1"/>
            <a:r>
              <a:rPr lang="en-AU" dirty="0"/>
              <a:t>Updates on </a:t>
            </a:r>
            <a:r>
              <a:rPr lang="en-AU" dirty="0" err="1"/>
              <a:t>coex</a:t>
            </a:r>
            <a:r>
              <a:rPr lang="en-AU" dirty="0"/>
              <a:t> issues related to </a:t>
            </a:r>
          </a:p>
          <a:p>
            <a:pPr lvl="2"/>
            <a:r>
              <a:rPr lang="en-AU" dirty="0"/>
              <a:t>SL-U, </a:t>
            </a:r>
            <a:r>
              <a:rPr lang="en-AU" b="1" dirty="0">
                <a:solidFill>
                  <a:srgbClr val="FF0000"/>
                </a:solidFill>
              </a:rPr>
              <a:t>60 GHz</a:t>
            </a:r>
            <a:r>
              <a:rPr lang="en-AU" dirty="0"/>
              <a:t>, </a:t>
            </a:r>
            <a:r>
              <a:rPr lang="en-AU" b="1" dirty="0">
                <a:solidFill>
                  <a:srgbClr val="FF0000"/>
                </a:solidFill>
              </a:rPr>
              <a:t>BT in 6 GHz</a:t>
            </a:r>
            <a:r>
              <a:rPr lang="en-AU" dirty="0"/>
              <a:t>, 802.15.4ab UWB in 6 GHz, NB FH in 6 GHz, 6 GHz &amp; C2C</a:t>
            </a:r>
          </a:p>
          <a:p>
            <a:pPr lvl="3"/>
            <a:r>
              <a:rPr lang="en-AU" dirty="0"/>
              <a:t>Some </a:t>
            </a:r>
            <a:r>
              <a:rPr lang="en-AU" b="1" dirty="0">
                <a:solidFill>
                  <a:srgbClr val="FF0000"/>
                </a:solidFill>
              </a:rPr>
              <a:t>submissions</a:t>
            </a:r>
            <a:r>
              <a:rPr lang="en-AU" dirty="0"/>
              <a:t> already promised, other </a:t>
            </a:r>
            <a:r>
              <a:rPr lang="en-AU" b="1" dirty="0">
                <a:solidFill>
                  <a:srgbClr val="FF0000"/>
                </a:solidFill>
              </a:rPr>
              <a:t>submissions</a:t>
            </a:r>
            <a:r>
              <a:rPr lang="en-AU" dirty="0"/>
              <a:t> sought</a:t>
            </a:r>
          </a:p>
          <a:p>
            <a:r>
              <a:rPr lang="en-AU" dirty="0"/>
              <a:t>… hopefully with Chair present</a:t>
            </a:r>
          </a:p>
          <a:p>
            <a:pPr lvl="2"/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76C78-AFC2-4D4A-9EAD-4C9C57C5E859}"/>
              </a:ext>
            </a:extLst>
          </p:cNvPr>
          <p:cNvSpPr/>
          <p:nvPr/>
        </p:nvSpPr>
        <p:spPr bwMode="auto">
          <a:xfrm>
            <a:off x="8328248" y="5517232"/>
            <a:ext cx="3132348" cy="4701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Contributions are sought </a:t>
            </a:r>
            <a:r>
              <a:rPr lang="en-AU" b="1" dirty="0">
                <a:solidFill>
                  <a:srgbClr val="FF0000"/>
                </a:solidFill>
              </a:rPr>
              <a:t>&amp; 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encouraged!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524</TotalTime>
  <Words>415</Words>
  <Application>Microsoft Office PowerPoint</Application>
  <PresentationFormat>Widescreen</PresentationFormat>
  <Paragraphs>46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802.11 Coexistence SC Sep 2022 (hybrid) closing report</vt:lpstr>
      <vt:lpstr>IEEE 802.11 Coexistence SC achieved its goals as a discussion forum for coexistence issues</vt:lpstr>
      <vt:lpstr>IEEE 802.11 Coexistence SC will continue promoting good coexistence with 802.11 in Nov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72</cp:revision>
  <cp:lastPrinted>1601-01-01T00:00:00Z</cp:lastPrinted>
  <dcterms:created xsi:type="dcterms:W3CDTF">2019-09-19T04:57:16Z</dcterms:created>
  <dcterms:modified xsi:type="dcterms:W3CDTF">2022-09-16T03:06:46Z</dcterms:modified>
</cp:coreProperties>
</file>