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90" r:id="rId2"/>
    <p:sldId id="523" r:id="rId3"/>
    <p:sldId id="288" r:id="rId4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59CB6A-93E7-4C26-8DFC-986F4481355B}" v="3" dt="2022-09-15T22:10:43.0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 autoAdjust="0"/>
    <p:restoredTop sz="94660"/>
  </p:normalViewPr>
  <p:slideViewPr>
    <p:cSldViewPr>
      <p:cViewPr varScale="1">
        <p:scale>
          <a:sx n="86" d="100"/>
          <a:sy n="86" d="100"/>
        </p:scale>
        <p:origin x="533" y="5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iou, Laurent" userId="4453f93f-2ed2-46e8-bb8c-3237fbfdd40b" providerId="ADAL" clId="{AF59CB6A-93E7-4C26-8DFC-986F4481355B}"/>
    <pc:docChg chg="undo custSel modSld modMainMaster">
      <pc:chgData name="Cariou, Laurent" userId="4453f93f-2ed2-46e8-bb8c-3237fbfdd40b" providerId="ADAL" clId="{AF59CB6A-93E7-4C26-8DFC-986F4481355B}" dt="2022-09-16T05:32:11.793" v="320" actId="20577"/>
      <pc:docMkLst>
        <pc:docMk/>
      </pc:docMkLst>
      <pc:sldChg chg="modSp mod">
        <pc:chgData name="Cariou, Laurent" userId="4453f93f-2ed2-46e8-bb8c-3237fbfdd40b" providerId="ADAL" clId="{AF59CB6A-93E7-4C26-8DFC-986F4481355B}" dt="2022-09-15T22:26:34.035" v="289" actId="20577"/>
        <pc:sldMkLst>
          <pc:docMk/>
          <pc:sldMk cId="0" sldId="288"/>
        </pc:sldMkLst>
        <pc:spChg chg="mod">
          <ac:chgData name="Cariou, Laurent" userId="4453f93f-2ed2-46e8-bb8c-3237fbfdd40b" providerId="ADAL" clId="{AF59CB6A-93E7-4C26-8DFC-986F4481355B}" dt="2022-09-15T22:26:34.035" v="289" actId="20577"/>
          <ac:spMkLst>
            <pc:docMk/>
            <pc:sldMk cId="0" sldId="288"/>
            <ac:spMk id="4" creationId="{69CC6D9C-231E-4010-9950-661F4D83FA2C}"/>
          </ac:spMkLst>
        </pc:spChg>
      </pc:sldChg>
      <pc:sldChg chg="modSp mod">
        <pc:chgData name="Cariou, Laurent" userId="4453f93f-2ed2-46e8-bb8c-3237fbfdd40b" providerId="ADAL" clId="{AF59CB6A-93E7-4C26-8DFC-986F4481355B}" dt="2022-09-15T22:28:44.531" v="290" actId="20577"/>
        <pc:sldMkLst>
          <pc:docMk/>
          <pc:sldMk cId="0" sldId="290"/>
        </pc:sldMkLst>
        <pc:spChg chg="mod">
          <ac:chgData name="Cariou, Laurent" userId="4453f93f-2ed2-46e8-bb8c-3237fbfdd40b" providerId="ADAL" clId="{AF59CB6A-93E7-4C26-8DFC-986F4481355B}" dt="2022-09-15T22:10:02.794" v="9" actId="6549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AF59CB6A-93E7-4C26-8DFC-986F4481355B}" dt="2022-09-15T22:28:44.531" v="290" actId="20577"/>
          <ac:spMkLst>
            <pc:docMk/>
            <pc:sldMk cId="0" sldId="290"/>
            <ac:spMk id="1031" creationId="{00000000-0000-0000-0000-000000000000}"/>
          </ac:spMkLst>
        </pc:spChg>
        <pc:graphicFrameChg chg="mod">
          <ac:chgData name="Cariou, Laurent" userId="4453f93f-2ed2-46e8-bb8c-3237fbfdd40b" providerId="ADAL" clId="{AF59CB6A-93E7-4C26-8DFC-986F4481355B}" dt="2022-09-15T22:10:09.412" v="10"/>
          <ac:graphicFrameMkLst>
            <pc:docMk/>
            <pc:sldMk cId="0" sldId="290"/>
            <ac:graphicFrameMk id="1026" creationId="{00000000-0000-0000-0000-000000000000}"/>
          </ac:graphicFrameMkLst>
        </pc:graphicFrameChg>
      </pc:sldChg>
      <pc:sldChg chg="modSp mod">
        <pc:chgData name="Cariou, Laurent" userId="4453f93f-2ed2-46e8-bb8c-3237fbfdd40b" providerId="ADAL" clId="{AF59CB6A-93E7-4C26-8DFC-986F4481355B}" dt="2022-09-16T05:32:11.793" v="320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AF59CB6A-93E7-4C26-8DFC-986F4481355B}" dt="2022-09-16T05:32:11.793" v="320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AF59CB6A-93E7-4C26-8DFC-986F4481355B}" dt="2022-09-15T23:44:55.914" v="293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AF59CB6A-93E7-4C26-8DFC-986F4481355B}" dt="2022-09-15T23:44:55.914" v="293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74123" y="6475413"/>
            <a:ext cx="171777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802.11-22/1630r0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7745" y="6475413"/>
            <a:ext cx="1364156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Laurent Cariou (Intel)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/>
              <a:t>September 2022 UHR SG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2022-09-15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2811264"/>
              </p:ext>
            </p:extLst>
          </p:nvPr>
        </p:nvGraphicFramePr>
        <p:xfrm>
          <a:off x="2073275" y="2357438"/>
          <a:ext cx="8534400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38476" imgH="1184650" progId="Word.Document.8">
                  <p:embed/>
                </p:oleObj>
              </mc:Choice>
              <mc:Fallback>
                <p:oleObj name="Document" r:id="rId3" imgW="8538476" imgH="1184650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3275" y="2357438"/>
                        <a:ext cx="8534400" cy="117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05000"/>
            <a:ext cx="10363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Completed presentations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13 technical presentations covering different topics: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technical: Multi-AP</a:t>
            </a:r>
          </a:p>
          <a:p>
            <a:pPr lvl="2">
              <a:lnSpc>
                <a:spcPct val="90000"/>
              </a:lnSpc>
            </a:pPr>
            <a:r>
              <a:rPr lang="en-US" sz="1600" u="none" strike="noStrike" dirty="0">
                <a:effectLst/>
              </a:rPr>
              <a:t>General views and band support</a:t>
            </a:r>
            <a:endParaRPr lang="en-US" sz="160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2">
              <a:lnSpc>
                <a:spcPct val="90000"/>
              </a:lnSpc>
            </a:pPr>
            <a:r>
              <a:rPr lang="en-US" sz="1600" u="none" strike="noStrike" dirty="0">
                <a:effectLst/>
              </a:rPr>
              <a:t>Use cases and requirements</a:t>
            </a:r>
            <a:endParaRPr lang="en-US" sz="160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2">
              <a:lnSpc>
                <a:spcPct val="90000"/>
              </a:lnSpc>
            </a:pPr>
            <a:r>
              <a:rPr lang="en-US" sz="1600" u="none" strike="noStrike" dirty="0" err="1">
                <a:effectLst/>
              </a:rPr>
              <a:t>Misc</a:t>
            </a:r>
            <a:r>
              <a:rPr lang="en-US" sz="1600" u="none" strike="noStrike" dirty="0">
                <a:effectLst/>
              </a:rPr>
              <a:t> technical</a:t>
            </a:r>
          </a:p>
          <a:p>
            <a:pPr>
              <a:lnSpc>
                <a:spcPct val="90000"/>
              </a:lnSpc>
            </a:pPr>
            <a:endParaRPr lang="en-US" sz="160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1">
              <a:lnSpc>
                <a:spcPct val="90000"/>
              </a:lnSpc>
            </a:pP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3AD53DD-DB0A-446F-A060-0225B6BC3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027745" y="6475413"/>
            <a:ext cx="1364156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Laurent Cariou (Intel)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Teleconference to go over presentations still in the queue: </a:t>
            </a:r>
          </a:p>
          <a:p>
            <a:pPr lvl="1">
              <a:lnSpc>
                <a:spcPct val="80000"/>
              </a:lnSpc>
            </a:pPr>
            <a:r>
              <a:rPr lang="en-US" altLang="en-US" b="1" dirty="0"/>
              <a:t>Sept 26, 2022 at 10 am ET</a:t>
            </a:r>
          </a:p>
          <a:p>
            <a:pPr lvl="1">
              <a:lnSpc>
                <a:spcPct val="80000"/>
              </a:lnSpc>
            </a:pPr>
            <a:r>
              <a:rPr lang="en-US" altLang="en-US" b="1" dirty="0"/>
              <a:t>Oct 24, 2022 at 10 am ET</a:t>
            </a:r>
          </a:p>
          <a:p>
            <a:pPr lvl="1">
              <a:lnSpc>
                <a:spcPct val="80000"/>
              </a:lnSpc>
            </a:pPr>
            <a:endParaRPr lang="en-US" altLang="en-US" b="1" dirty="0"/>
          </a:p>
          <a:p>
            <a:pPr marL="0" indent="0">
              <a:lnSpc>
                <a:spcPct val="90000"/>
              </a:lnSpc>
              <a:buNone/>
            </a:pPr>
            <a:endParaRPr lang="en-US" kern="0" dirty="0"/>
          </a:p>
          <a:p>
            <a:pPr>
              <a:lnSpc>
                <a:spcPct val="90000"/>
              </a:lnSpc>
            </a:pPr>
            <a:r>
              <a:rPr lang="en-US" kern="0" dirty="0"/>
              <a:t>Continue with presentations on the different SG goals</a:t>
            </a:r>
          </a:p>
          <a:p>
            <a:pPr>
              <a:lnSpc>
                <a:spcPct val="90000"/>
              </a:lnSpc>
            </a:pPr>
            <a:r>
              <a:rPr lang="en-US" dirty="0"/>
              <a:t>Initiate discussion on PAR and CSD</a:t>
            </a:r>
            <a:endParaRPr lang="en-US" kern="0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November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D0D96F0-1CCB-49A6-B327-4D152CBFD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027745" y="6475413"/>
            <a:ext cx="1364156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Laurent Cariou (Intel)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6000</TotalTime>
  <Words>145</Words>
  <Application>Microsoft Office PowerPoint</Application>
  <PresentationFormat>Widescreen</PresentationFormat>
  <Paragraphs>42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802-11-Submission</vt:lpstr>
      <vt:lpstr>Document</vt:lpstr>
      <vt:lpstr>September 2022 UHR SG Closing Report</vt:lpstr>
      <vt:lpstr>Work Completed</vt:lpstr>
      <vt:lpstr>Plans for November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Cariou, Laurent</cp:lastModifiedBy>
  <cp:revision>203</cp:revision>
  <cp:lastPrinted>1998-02-10T13:28:06Z</cp:lastPrinted>
  <dcterms:created xsi:type="dcterms:W3CDTF">2007-05-21T21:00:37Z</dcterms:created>
  <dcterms:modified xsi:type="dcterms:W3CDTF">2022-09-16T05:32:18Z</dcterms:modified>
  <cp:category/>
</cp:coreProperties>
</file>