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578" r:id="rId2"/>
    <p:sldId id="1573" r:id="rId3"/>
  </p:sldIdLst>
  <p:sldSz cx="12192000" cy="6858000"/>
  <p:notesSz cx="7023100" cy="93091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8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22/1615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623-01-0amp-amp-tig-session-minutes-of-sept22-802-11-mixed-mode.docx" TargetMode="External"/><Relationship Id="rId2" Type="http://schemas.openxmlformats.org/officeDocument/2006/relationships/hyperlink" Target="https://mentor.ieee.org/802.11/dcn/22/11-22-1139-01-0amp-tig-amp-session-agenda-for-jul-plenary-2022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Sep 2022 Interim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TIG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 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 		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Secretary 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Zhisong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Zuo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(OPPO)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7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2 AMP TIG sessions were arranged in this week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Totally 4 contributions were presented and discussed</a:t>
            </a:r>
            <a:r>
              <a:rPr lang="en-US" altLang="en-GB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11-22/1559 on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11-22/1560 on ambient power and energy storage technology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11-22/1561 on technical feasibility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 smtClean="0"/>
              <a:t>11-22/1562 on draft repot based on discussed 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approved </a:t>
            </a:r>
            <a:r>
              <a:rPr lang="en-GB" altLang="en-US" dirty="0" smtClean="0"/>
              <a:t>one </a:t>
            </a:r>
            <a:r>
              <a:rPr lang="en-GB" altLang="en-US" dirty="0" smtClean="0"/>
              <a:t>teleconference </a:t>
            </a:r>
            <a:r>
              <a:rPr lang="en-GB" altLang="en-US" dirty="0" smtClean="0"/>
              <a:t>on </a:t>
            </a:r>
            <a:r>
              <a:rPr lang="en-US" altLang="en-GB" dirty="0" smtClean="0"/>
              <a:t>Oct 25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(10:00am – 11:59am, 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agenda and minutes for this week are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https://mentor.ieee.org/802.11/dcn/22/11-22-1291-02-0amp-tig-amp-session-agenda-for-sep-interim-2022.pptx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>
                <a:hlinkClick r:id="rId3"/>
              </a:rPr>
              <a:t>https://</a:t>
            </a:r>
            <a:r>
              <a:rPr lang="en-US" altLang="en-GB" dirty="0" smtClean="0">
                <a:hlinkClick r:id="rId3"/>
              </a:rPr>
              <a:t>mentor.ieee.org/802.11/dcn/22/11-22-1623-01-0amp-amp-tig-session-minutes-of-sept22-802-11-mixed-mode.docx</a:t>
            </a:r>
            <a:endParaRPr lang="en-US" altLang="en-GB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TIG work: </a:t>
            </a:r>
          </a:p>
          <a:p>
            <a:pPr marL="514350" lvl="1" indent="0"/>
            <a:r>
              <a:rPr lang="en-US" altLang="en-GB" dirty="0" smtClean="0"/>
              <a:t>call for contributions on AMP use cases, potential technologies, implementation feasibility, impact to standard, etc. </a:t>
            </a:r>
            <a:endParaRPr lang="en-US" altLang="en-GB" dirty="0" smtClean="0"/>
          </a:p>
          <a:p>
            <a:pPr marL="514350" lvl="1" indent="0"/>
            <a:r>
              <a:rPr lang="en-US" altLang="en-GB" dirty="0"/>
              <a:t>call for comments on the draft report 11-22/1562</a:t>
            </a:r>
          </a:p>
          <a:p>
            <a:pPr marL="514350" lvl="1" indent="0"/>
            <a:r>
              <a:rPr lang="en-US" altLang="en-GB" dirty="0" smtClean="0"/>
              <a:t>develop </a:t>
            </a:r>
            <a:r>
              <a:rPr lang="en-US" altLang="en-GB" dirty="0" smtClean="0"/>
              <a:t>the AMP technical </a:t>
            </a:r>
            <a:r>
              <a:rPr lang="en-US" altLang="en-GB" dirty="0" smtClean="0"/>
              <a:t>report</a:t>
            </a:r>
            <a:endParaRPr lang="en-US" altLang="en-GB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TIG’s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</TotalTime>
  <Words>146</Words>
  <Application>Microsoft Office PowerPoint</Application>
  <PresentationFormat>宽屏</PresentationFormat>
  <Paragraphs>29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Sep 2022 Interim AMP TIG Closing Report</vt:lpstr>
      <vt:lpstr>AMP TIG’s Progress during this week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2009</cp:revision>
  <cp:lastPrinted>1998-02-10T13:28:00Z</cp:lastPrinted>
  <dcterms:created xsi:type="dcterms:W3CDTF">1998-02-10T13:07:00Z</dcterms:created>
  <dcterms:modified xsi:type="dcterms:W3CDTF">2022-09-15T03:04:29Z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