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87" r:id="rId6"/>
    <p:sldId id="260" r:id="rId7"/>
    <p:sldId id="261" r:id="rId8"/>
    <p:sldId id="262" r:id="rId9"/>
    <p:sldId id="263" r:id="rId10"/>
    <p:sldId id="283" r:id="rId11"/>
    <p:sldId id="284" r:id="rId12"/>
    <p:sldId id="287" r:id="rId13"/>
    <p:sldId id="288" r:id="rId14"/>
    <p:sldId id="289" r:id="rId15"/>
    <p:sldId id="2377" r:id="rId16"/>
    <p:sldId id="2378" r:id="rId17"/>
    <p:sldId id="2384" r:id="rId18"/>
    <p:sldId id="2385" r:id="rId19"/>
    <p:sldId id="2386"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7ADC63-E162-4D69-B8E1-1A23E1BBAFE6}" v="1" dt="2022-11-15T03:16:36.5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CF7ADC63-E162-4D69-B8E1-1A23E1BBAFE6}"/>
    <pc:docChg chg="modSld modMainMaster">
      <pc:chgData name="Xiaofei Wang" userId="6e1836d3-2ed9-4ae5-8700-9029b71c19c7" providerId="ADAL" clId="{CF7ADC63-E162-4D69-B8E1-1A23E1BBAFE6}" dt="2022-11-15T03:32:08.632" v="93" actId="20577"/>
      <pc:docMkLst>
        <pc:docMk/>
      </pc:docMkLst>
      <pc:sldChg chg="modSp mod">
        <pc:chgData name="Xiaofei Wang" userId="6e1836d3-2ed9-4ae5-8700-9029b71c19c7" providerId="ADAL" clId="{CF7ADC63-E162-4D69-B8E1-1A23E1BBAFE6}" dt="2022-11-15T03:32:08.632" v="93" actId="20577"/>
        <pc:sldMkLst>
          <pc:docMk/>
          <pc:sldMk cId="3512987780" sldId="2384"/>
        </pc:sldMkLst>
        <pc:spChg chg="mod">
          <ac:chgData name="Xiaofei Wang" userId="6e1836d3-2ed9-4ae5-8700-9029b71c19c7" providerId="ADAL" clId="{CF7ADC63-E162-4D69-B8E1-1A23E1BBAFE6}" dt="2022-11-15T03:32:08.632" v="93" actId="20577"/>
          <ac:spMkLst>
            <pc:docMk/>
            <pc:sldMk cId="3512987780" sldId="2384"/>
            <ac:spMk id="3" creationId="{00000000-0000-0000-0000-000000000000}"/>
          </ac:spMkLst>
        </pc:spChg>
      </pc:sldChg>
      <pc:sldChg chg="modSp mod">
        <pc:chgData name="Xiaofei Wang" userId="6e1836d3-2ed9-4ae5-8700-9029b71c19c7" providerId="ADAL" clId="{CF7ADC63-E162-4D69-B8E1-1A23E1BBAFE6}" dt="2022-11-15T03:27:31.761" v="87" actId="20577"/>
        <pc:sldMkLst>
          <pc:docMk/>
          <pc:sldMk cId="2796803295" sldId="2385"/>
        </pc:sldMkLst>
        <pc:spChg chg="mod">
          <ac:chgData name="Xiaofei Wang" userId="6e1836d3-2ed9-4ae5-8700-9029b71c19c7" providerId="ADAL" clId="{CF7ADC63-E162-4D69-B8E1-1A23E1BBAFE6}" dt="2022-11-15T03:27:31.761" v="87" actId="20577"/>
          <ac:spMkLst>
            <pc:docMk/>
            <pc:sldMk cId="2796803295" sldId="2385"/>
            <ac:spMk id="3" creationId="{00000000-0000-0000-0000-000000000000}"/>
          </ac:spMkLst>
        </pc:spChg>
      </pc:sldChg>
      <pc:sldChg chg="modSp mod">
        <pc:chgData name="Xiaofei Wang" userId="6e1836d3-2ed9-4ae5-8700-9029b71c19c7" providerId="ADAL" clId="{CF7ADC63-E162-4D69-B8E1-1A23E1BBAFE6}" dt="2022-11-15T03:19:26.200" v="47" actId="20577"/>
        <pc:sldMkLst>
          <pc:docMk/>
          <pc:sldMk cId="2840707277" sldId="2386"/>
        </pc:sldMkLst>
        <pc:spChg chg="mod">
          <ac:chgData name="Xiaofei Wang" userId="6e1836d3-2ed9-4ae5-8700-9029b71c19c7" providerId="ADAL" clId="{CF7ADC63-E162-4D69-B8E1-1A23E1BBAFE6}" dt="2022-11-15T03:19:26.200" v="47" actId="20577"/>
          <ac:spMkLst>
            <pc:docMk/>
            <pc:sldMk cId="2840707277" sldId="2386"/>
            <ac:spMk id="3" creationId="{00000000-0000-0000-0000-000000000000}"/>
          </ac:spMkLst>
        </pc:spChg>
      </pc:sldChg>
      <pc:sldMasterChg chg="modSp">
        <pc:chgData name="Xiaofei Wang" userId="6e1836d3-2ed9-4ae5-8700-9029b71c19c7" providerId="ADAL" clId="{CF7ADC63-E162-4D69-B8E1-1A23E1BBAFE6}" dt="2022-11-15T03:16:36.571" v="0"/>
        <pc:sldMasterMkLst>
          <pc:docMk/>
          <pc:sldMasterMk cId="0" sldId="2147483648"/>
        </pc:sldMasterMkLst>
        <pc:spChg chg="mod">
          <ac:chgData name="Xiaofei Wang" userId="6e1836d3-2ed9-4ae5-8700-9029b71c19c7" providerId="ADAL" clId="{CF7ADC63-E162-4D69-B8E1-1A23E1BBAFE6}" dt="2022-11-15T03:16:36.571"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802.11-22/1609r1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November 2022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2022-11-11</a:t>
            </a:r>
          </a:p>
        </p:txBody>
      </p:sp>
      <p:sp>
        <p:nvSpPr>
          <p:cNvPr id="6" name="Date Placeholder 3"/>
          <p:cNvSpPr>
            <a:spLocks noGrp="1"/>
          </p:cNvSpPr>
          <p:nvPr>
            <p:ph type="dt" idx="10"/>
          </p:nvPr>
        </p:nvSpPr>
        <p:spPr/>
        <p:txBody>
          <a:bodyPr/>
          <a:lstStyle/>
          <a:p>
            <a:r>
              <a:rPr lang="en-US" dirty="0"/>
              <a:t>November 2022</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November 2022</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November 2022</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November 14, 2022 PM2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Announcement</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802 Tutorial: Wi-Fi meets ML: Re-thinking Next-generation Wi-Fi Networks: Prof. Szymon Szott, Prof Boris Bellalta</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Monday Eve: 7:30 pm – 8:50 pm </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11-22/1922r0 AI/ML applications in 802.11, </a:t>
            </a:r>
            <a:r>
              <a:rPr lang="en-GB" b="0" dirty="0">
                <a:latin typeface="Times New Roman" panose="02020603050405020304" pitchFamily="18" charset="0"/>
                <a:ea typeface="Times New Roman" panose="02020603050405020304" pitchFamily="18" charset="0"/>
              </a:rPr>
              <a:t>Jatin Parekh (Arista)</a:t>
            </a:r>
          </a:p>
          <a:p>
            <a:pPr marL="514350" lvl="1"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11-22/1934r0 Proposed 802.11 AIML TIG Technical Report for CSI Compression Use case, </a:t>
            </a:r>
            <a:r>
              <a:rPr lang="en-GB" b="0" dirty="0">
                <a:effectLst/>
                <a:latin typeface="Times New Roman" panose="02020603050405020304" pitchFamily="18" charset="0"/>
                <a:ea typeface="Times New Roman" panose="02020603050405020304" pitchFamily="18" charset="0"/>
              </a:rPr>
              <a:t>Zinan Lin (InterDigital)</a:t>
            </a: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November 16, 2022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a:effectLst/>
                <a:latin typeface="Times New Roman" panose="02020603050405020304" pitchFamily="18" charset="0"/>
                <a:ea typeface="Times New Roman" panose="02020603050405020304" pitchFamily="18" charset="0"/>
              </a:rPr>
              <a:t>11-22/1934r1 Proposed 802.11 AIML TIG Technical Report for CSI Compression Use case, </a:t>
            </a:r>
            <a:r>
              <a:rPr lang="en-GB" b="0">
                <a:effectLst/>
                <a:latin typeface="Times New Roman" panose="02020603050405020304" pitchFamily="18" charset="0"/>
                <a:ea typeface="Times New Roman" panose="02020603050405020304" pitchFamily="18" charset="0"/>
              </a:rPr>
              <a:t>Zinan Lin (InterDigital)</a:t>
            </a:r>
            <a:endParaRPr lang="en-GB">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11-22/1942r0 </a:t>
            </a:r>
            <a:r>
              <a:rPr lang="en-GB" dirty="0">
                <a:latin typeface="Times New Roman" panose="02020603050405020304" pitchFamily="18" charset="0"/>
                <a:ea typeface="Times New Roman" panose="02020603050405020304" pitchFamily="18" charset="0"/>
              </a:rPr>
              <a:t>Follow-up on DRL-based Channel Access</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11-22/1948r0 AIML Model Sharing Use Case</a:t>
            </a:r>
            <a:r>
              <a:rPr lang="en-GB" b="0" dirty="0">
                <a:effectLst/>
                <a:latin typeface="Times New Roman" panose="02020603050405020304" pitchFamily="18" charset="0"/>
                <a:ea typeface="Times New Roman" panose="02020603050405020304" pitchFamily="18" charset="0"/>
              </a:rPr>
              <a:t>, Xiaofei Wang (InterDigital)</a:t>
            </a: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Teleconference Schedule</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12987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Need to have contributions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marL="457200" lvl="1" indent="0">
              <a:spcBef>
                <a:spcPts val="300"/>
              </a:spcBef>
            </a:pPr>
            <a:endParaRPr lang="en-US" altLang="en-US" sz="900" dirty="0"/>
          </a:p>
          <a:p>
            <a:pPr>
              <a:spcBef>
                <a:spcPts val="300"/>
              </a:spcBef>
            </a:pPr>
            <a:r>
              <a:rPr lang="en-US" altLang="en-US" dirty="0"/>
              <a:t>January Meeting Planning</a:t>
            </a:r>
          </a:p>
          <a:p>
            <a:pPr marL="800100" lvl="1" indent="-342900">
              <a:spcBef>
                <a:spcPts val="300"/>
              </a:spcBef>
              <a:buFont typeface="Arial" panose="020B0604020202020204" pitchFamily="34" charset="0"/>
              <a:buChar char="•"/>
            </a:pPr>
            <a:r>
              <a:rPr lang="en-US" altLang="en-US" dirty="0"/>
              <a:t>3 slots: operating in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of EVE session and AM1/AM2 session</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2 teleconference: 10 am ET (2 hour)</a:t>
            </a:r>
          </a:p>
          <a:p>
            <a:pPr marL="1200150" lvl="2" indent="-342900">
              <a:spcBef>
                <a:spcPts val="300"/>
              </a:spcBef>
              <a:buFont typeface="Arial" panose="020B0604020202020204" pitchFamily="34" charset="0"/>
              <a:buChar char="•"/>
            </a:pPr>
            <a:r>
              <a:rPr lang="en-US" altLang="en-US" dirty="0"/>
              <a:t>Dec 12, 2022</a:t>
            </a:r>
          </a:p>
          <a:p>
            <a:pPr marL="1657350" lvl="3" indent="-342900">
              <a:spcBef>
                <a:spcPts val="300"/>
              </a:spcBef>
              <a:buFont typeface="Arial" panose="020B0604020202020204" pitchFamily="34" charset="0"/>
              <a:buChar char="•"/>
            </a:pPr>
            <a:r>
              <a:rPr lang="en-US" altLang="en-US" dirty="0"/>
              <a:t>AI/ML in 802.11: Use cases and next steps Francesco Restuccia (Northeastern University)</a:t>
            </a:r>
          </a:p>
          <a:p>
            <a:pPr marL="1200150" lvl="2" indent="-342900">
              <a:spcBef>
                <a:spcPts val="300"/>
              </a:spcBef>
              <a:buFont typeface="Arial" panose="020B0604020202020204" pitchFamily="34" charset="0"/>
              <a:buChar char="•"/>
            </a:pPr>
            <a:r>
              <a:rPr lang="en-US" altLang="en-US" dirty="0"/>
              <a:t>January 9, 2022</a:t>
            </a:r>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7960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2022</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November 2022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November 2022</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t>Monday November 14, 2022, PM2: 16:00 – 18:00 Bangkok Time</a:t>
            </a:r>
          </a:p>
          <a:p>
            <a:pPr marL="857250" lvl="1" indent="-457200">
              <a:buFont typeface="Arial" panose="020B0604020202020204" pitchFamily="34" charset="0"/>
              <a:buChar char="•"/>
              <a:defRPr/>
            </a:pPr>
            <a:r>
              <a:rPr lang="en-US" altLang="en-US" sz="1800" dirty="0"/>
              <a:t>Wednesday November 16, 2022, AM1: 8:00-10:00 Bangkok Time</a:t>
            </a:r>
          </a:p>
          <a:p>
            <a:pPr marL="457200" indent="-457200">
              <a:lnSpc>
                <a:spcPct val="90000"/>
              </a:lnSpc>
              <a:buFont typeface="Arial" panose="020B0604020202020204" pitchFamily="34" charset="0"/>
              <a:buChar char="•"/>
              <a:defRPr/>
            </a:pPr>
            <a:r>
              <a:rPr lang="en-US" altLang="en-US" dirty="0"/>
              <a:t>Plans for January 2023</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616074"/>
            <a:ext cx="9144000" cy="4556125"/>
          </a:xfrm>
        </p:spPr>
        <p:txBody>
          <a:bodyPr/>
          <a:lstStyle/>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11-22/1922r0 AI/ML applications in 802.11, </a:t>
            </a:r>
            <a:r>
              <a:rPr lang="en-GB" b="0" dirty="0">
                <a:latin typeface="Times New Roman" panose="02020603050405020304" pitchFamily="18" charset="0"/>
                <a:ea typeface="Times New Roman" panose="02020603050405020304" pitchFamily="18" charset="0"/>
              </a:rPr>
              <a:t>Jatin Parekh (Arista)</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11-22/1934r0 Proposed 802.11 AIML TIG Technical Report for CSI Compression Use case, </a:t>
            </a:r>
            <a:r>
              <a:rPr lang="en-GB" b="0" dirty="0">
                <a:effectLst/>
                <a:latin typeface="Times New Roman" panose="02020603050405020304" pitchFamily="18" charset="0"/>
                <a:ea typeface="Times New Roman" panose="02020603050405020304" pitchFamily="18" charset="0"/>
              </a:rPr>
              <a:t>Zinan Lin (InterDigital)</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11-22/1942r0 </a:t>
            </a:r>
            <a:r>
              <a:rPr lang="en-GB" dirty="0">
                <a:latin typeface="Times New Roman" panose="02020603050405020304" pitchFamily="18" charset="0"/>
                <a:ea typeface="Times New Roman" panose="02020603050405020304" pitchFamily="18" charset="0"/>
              </a:rPr>
              <a:t>Follow-up on DRL-based Channel Access</a:t>
            </a:r>
            <a:r>
              <a:rPr lang="en-GB" b="0" dirty="0">
                <a:effectLst/>
                <a:latin typeface="Times New Roman" panose="02020603050405020304" pitchFamily="18" charset="0"/>
                <a:ea typeface="Times New Roman" panose="02020603050405020304" pitchFamily="18" charset="0"/>
              </a:rPr>
              <a:t>, Ziyang Guo (Huawei)</a:t>
            </a:r>
          </a:p>
          <a:p>
            <a:pPr marL="114300" indent="0">
              <a:spcBef>
                <a:spcPts val="0"/>
              </a:spcBef>
              <a:spcAft>
                <a:spcPts val="0"/>
              </a:spcAft>
            </a:pP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11-22/1948r0 AIML Model Sharing Use Case</a:t>
            </a:r>
            <a:r>
              <a:rPr lang="en-GB" b="0" dirty="0">
                <a:effectLst/>
                <a:latin typeface="Times New Roman" panose="02020603050405020304" pitchFamily="18" charset="0"/>
                <a:ea typeface="Times New Roman" panose="02020603050405020304" pitchFamily="18" charset="0"/>
              </a:rPr>
              <a:t>, Xiaofei Wang (InterDigital)</a:t>
            </a: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https://web.cvent.com/event/840c257d-5d52-4eff-94b4-39d2aafda56b/summary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Some name (affiliation)</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624911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November 2022</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2022</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2022</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3638</TotalTime>
  <Words>2103</Words>
  <Application>Microsoft Office PowerPoint</Application>
  <PresentationFormat>Widescreen</PresentationFormat>
  <Paragraphs>255</Paragraphs>
  <Slides>20</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Lucida Grande</vt:lpstr>
      <vt:lpstr>Monotype Sorts</vt:lpstr>
      <vt:lpstr>Arial</vt:lpstr>
      <vt:lpstr>Calibri</vt:lpstr>
      <vt:lpstr>Helvetica</vt:lpstr>
      <vt:lpstr>Times New Roman</vt:lpstr>
      <vt:lpstr>Office Theme</vt:lpstr>
      <vt:lpstr>Document</vt:lpstr>
      <vt:lpstr>AIML TIG November 2022 Interim Agenda</vt:lpstr>
      <vt:lpstr>Abstract</vt:lpstr>
      <vt:lpstr>PowerPoint Presentation</vt:lpstr>
      <vt:lpstr>PowerPoint Presentation</vt:lpstr>
      <vt:lpstr>Registration for the November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November 14, 2022 PM2</vt:lpstr>
      <vt:lpstr>Detailed Agenda Wednesday November 16, 2022 AM1</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96</cp:revision>
  <cp:lastPrinted>1601-01-01T00:00:00Z</cp:lastPrinted>
  <dcterms:created xsi:type="dcterms:W3CDTF">2018-05-05T22:00:08Z</dcterms:created>
  <dcterms:modified xsi:type="dcterms:W3CDTF">2022-11-15T03:32:11Z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