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87" r:id="rId6"/>
    <p:sldId id="260" r:id="rId7"/>
    <p:sldId id="261" r:id="rId8"/>
    <p:sldId id="262" r:id="rId9"/>
    <p:sldId id="263" r:id="rId10"/>
    <p:sldId id="283" r:id="rId11"/>
    <p:sldId id="284" r:id="rId12"/>
    <p:sldId id="287" r:id="rId13"/>
    <p:sldId id="288" r:id="rId14"/>
    <p:sldId id="289" r:id="rId15"/>
    <p:sldId id="2377" r:id="rId16"/>
    <p:sldId id="2378" r:id="rId17"/>
    <p:sldId id="2384" r:id="rId18"/>
    <p:sldId id="2385" r:id="rId19"/>
    <p:sldId id="2386"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C1D520-81DF-4064-8538-36C2E2B5C3B7}" v="3" dt="2022-11-11T04:01:17.9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AAC5CBE4-179B-4B7D-9CB1-2DB4E28B16F2}"/>
    <pc:docChg chg="undo custSel delSld modSld modMainMaster">
      <pc:chgData name="Xiaofei Wang" userId="6e1836d3-2ed9-4ae5-8700-9029b71c19c7" providerId="ADAL" clId="{AAC5CBE4-179B-4B7D-9CB1-2DB4E28B16F2}" dt="2022-07-19T20:09:41.286" v="97" actId="20577"/>
      <pc:docMkLst>
        <pc:docMk/>
      </pc:docMkLst>
      <pc:sldChg chg="modSp mod">
        <pc:chgData name="Xiaofei Wang" userId="6e1836d3-2ed9-4ae5-8700-9029b71c19c7" providerId="ADAL" clId="{AAC5CBE4-179B-4B7D-9CB1-2DB4E28B16F2}" dt="2022-07-19T20:08:42.180" v="70"/>
        <pc:sldMkLst>
          <pc:docMk/>
          <pc:sldMk cId="0" sldId="256"/>
        </pc:sldMkLst>
        <pc:spChg chg="mod">
          <ac:chgData name="Xiaofei Wang" userId="6e1836d3-2ed9-4ae5-8700-9029b71c19c7" providerId="ADAL" clId="{AAC5CBE4-179B-4B7D-9CB1-2DB4E28B16F2}" dt="2022-07-19T20:08:42.180" v="70"/>
          <ac:spMkLst>
            <pc:docMk/>
            <pc:sldMk cId="0" sldId="256"/>
            <ac:spMk id="6" creationId="{00000000-0000-0000-0000-000000000000}"/>
          </ac:spMkLst>
        </pc:spChg>
        <pc:spChg chg="mod">
          <ac:chgData name="Xiaofei Wang" userId="6e1836d3-2ed9-4ae5-8700-9029b71c19c7" providerId="ADAL" clId="{AAC5CBE4-179B-4B7D-9CB1-2DB4E28B16F2}" dt="2022-07-19T20:05:27.430" v="16" actId="20577"/>
          <ac:spMkLst>
            <pc:docMk/>
            <pc:sldMk cId="0" sldId="256"/>
            <ac:spMk id="3073" creationId="{00000000-0000-0000-0000-000000000000}"/>
          </ac:spMkLst>
        </pc:spChg>
        <pc:spChg chg="mod">
          <ac:chgData name="Xiaofei Wang" userId="6e1836d3-2ed9-4ae5-8700-9029b71c19c7" providerId="ADAL" clId="{AAC5CBE4-179B-4B7D-9CB1-2DB4E28B16F2}" dt="2022-07-19T20:05:33.803" v="22" actId="20577"/>
          <ac:spMkLst>
            <pc:docMk/>
            <pc:sldMk cId="0" sldId="256"/>
            <ac:spMk id="3074" creationId="{00000000-0000-0000-0000-000000000000}"/>
          </ac:spMkLst>
        </pc:spChg>
        <pc:graphicFrameChg chg="mod">
          <ac:chgData name="Xiaofei Wang" userId="6e1836d3-2ed9-4ae5-8700-9029b71c19c7" providerId="ADAL" clId="{AAC5CBE4-179B-4B7D-9CB1-2DB4E28B16F2}" dt="2022-07-19T20:05:48.708" v="23"/>
          <ac:graphicFrameMkLst>
            <pc:docMk/>
            <pc:sldMk cId="0" sldId="256"/>
            <ac:graphicFrameMk id="3075" creationId="{00000000-0000-0000-0000-000000000000}"/>
          </ac:graphicFrameMkLst>
        </pc:graphicFrameChg>
      </pc:sldChg>
      <pc:sldChg chg="modSp">
        <pc:chgData name="Xiaofei Wang" userId="6e1836d3-2ed9-4ae5-8700-9029b71c19c7" providerId="ADAL" clId="{AAC5CBE4-179B-4B7D-9CB1-2DB4E28B16F2}" dt="2022-07-19T20:08:42.180" v="70"/>
        <pc:sldMkLst>
          <pc:docMk/>
          <pc:sldMk cId="1393596806" sldId="260"/>
        </pc:sldMkLst>
        <pc:spChg chg="mod">
          <ac:chgData name="Xiaofei Wang" userId="6e1836d3-2ed9-4ae5-8700-9029b71c19c7" providerId="ADAL" clId="{AAC5CBE4-179B-4B7D-9CB1-2DB4E28B16F2}" dt="2022-07-19T20:08:42.180" v="70"/>
          <ac:spMkLst>
            <pc:docMk/>
            <pc:sldMk cId="1393596806" sldId="260"/>
            <ac:spMk id="2" creationId="{00000000-0000-0000-0000-000000000000}"/>
          </ac:spMkLst>
        </pc:spChg>
      </pc:sldChg>
      <pc:sldChg chg="modSp">
        <pc:chgData name="Xiaofei Wang" userId="6e1836d3-2ed9-4ae5-8700-9029b71c19c7" providerId="ADAL" clId="{AAC5CBE4-179B-4B7D-9CB1-2DB4E28B16F2}" dt="2022-07-19T20:08:42.180" v="70"/>
        <pc:sldMkLst>
          <pc:docMk/>
          <pc:sldMk cId="2280172366" sldId="261"/>
        </pc:sldMkLst>
        <pc:spChg chg="mod">
          <ac:chgData name="Xiaofei Wang" userId="6e1836d3-2ed9-4ae5-8700-9029b71c19c7" providerId="ADAL" clId="{AAC5CBE4-179B-4B7D-9CB1-2DB4E28B16F2}" dt="2022-07-19T20:08:42.180" v="70"/>
          <ac:spMkLst>
            <pc:docMk/>
            <pc:sldMk cId="2280172366" sldId="261"/>
            <ac:spMk id="2" creationId="{00000000-0000-0000-0000-000000000000}"/>
          </ac:spMkLst>
        </pc:spChg>
      </pc:sldChg>
      <pc:sldChg chg="modSp">
        <pc:chgData name="Xiaofei Wang" userId="6e1836d3-2ed9-4ae5-8700-9029b71c19c7" providerId="ADAL" clId="{AAC5CBE4-179B-4B7D-9CB1-2DB4E28B16F2}" dt="2022-07-19T20:08:42.180" v="70"/>
        <pc:sldMkLst>
          <pc:docMk/>
          <pc:sldMk cId="1295285405" sldId="262"/>
        </pc:sldMkLst>
        <pc:spChg chg="mod">
          <ac:chgData name="Xiaofei Wang" userId="6e1836d3-2ed9-4ae5-8700-9029b71c19c7" providerId="ADAL" clId="{AAC5CBE4-179B-4B7D-9CB1-2DB4E28B16F2}" dt="2022-07-19T20:08:42.180" v="70"/>
          <ac:spMkLst>
            <pc:docMk/>
            <pc:sldMk cId="1295285405" sldId="262"/>
            <ac:spMk id="2" creationId="{00000000-0000-0000-0000-000000000000}"/>
          </ac:spMkLst>
        </pc:spChg>
      </pc:sldChg>
      <pc:sldChg chg="modSp">
        <pc:chgData name="Xiaofei Wang" userId="6e1836d3-2ed9-4ae5-8700-9029b71c19c7" providerId="ADAL" clId="{AAC5CBE4-179B-4B7D-9CB1-2DB4E28B16F2}" dt="2022-07-19T20:08:42.180" v="70"/>
        <pc:sldMkLst>
          <pc:docMk/>
          <pc:sldMk cId="2090664063" sldId="263"/>
        </pc:sldMkLst>
        <pc:spChg chg="mod">
          <ac:chgData name="Xiaofei Wang" userId="6e1836d3-2ed9-4ae5-8700-9029b71c19c7" providerId="ADAL" clId="{AAC5CBE4-179B-4B7D-9CB1-2DB4E28B16F2}" dt="2022-07-19T20:08:42.180" v="70"/>
          <ac:spMkLst>
            <pc:docMk/>
            <pc:sldMk cId="2090664063" sldId="263"/>
            <ac:spMk id="2" creationId="{00000000-0000-0000-0000-000000000000}"/>
          </ac:spMkLst>
        </pc:spChg>
      </pc:sldChg>
      <pc:sldChg chg="modSp">
        <pc:chgData name="Xiaofei Wang" userId="6e1836d3-2ed9-4ae5-8700-9029b71c19c7" providerId="ADAL" clId="{AAC5CBE4-179B-4B7D-9CB1-2DB4E28B16F2}" dt="2022-07-19T20:08:42.180" v="70"/>
        <pc:sldMkLst>
          <pc:docMk/>
          <pc:sldMk cId="3900562944" sldId="279"/>
        </pc:sldMkLst>
        <pc:spChg chg="mod">
          <ac:chgData name="Xiaofei Wang" userId="6e1836d3-2ed9-4ae5-8700-9029b71c19c7" providerId="ADAL" clId="{AAC5CBE4-179B-4B7D-9CB1-2DB4E28B16F2}" dt="2022-07-19T20:08:42.180" v="70"/>
          <ac:spMkLst>
            <pc:docMk/>
            <pc:sldMk cId="3900562944" sldId="279"/>
            <ac:spMk id="3" creationId="{00000000-0000-0000-0000-000000000000}"/>
          </ac:spMkLst>
        </pc:spChg>
        <pc:spChg chg="mod">
          <ac:chgData name="Xiaofei Wang" userId="6e1836d3-2ed9-4ae5-8700-9029b71c19c7" providerId="ADAL" clId="{AAC5CBE4-179B-4B7D-9CB1-2DB4E28B16F2}" dt="2022-07-19T20:08:42.180" v="70"/>
          <ac:spMkLst>
            <pc:docMk/>
            <pc:sldMk cId="3900562944" sldId="279"/>
            <ac:spMk id="4" creationId="{00000000-0000-0000-0000-000000000000}"/>
          </ac:spMkLst>
        </pc:spChg>
      </pc:sldChg>
      <pc:sldChg chg="modSp">
        <pc:chgData name="Xiaofei Wang" userId="6e1836d3-2ed9-4ae5-8700-9029b71c19c7" providerId="ADAL" clId="{AAC5CBE4-179B-4B7D-9CB1-2DB4E28B16F2}" dt="2022-07-19T20:08:42.180" v="70"/>
        <pc:sldMkLst>
          <pc:docMk/>
          <pc:sldMk cId="3464650041" sldId="283"/>
        </pc:sldMkLst>
        <pc:spChg chg="mod">
          <ac:chgData name="Xiaofei Wang" userId="6e1836d3-2ed9-4ae5-8700-9029b71c19c7" providerId="ADAL" clId="{AAC5CBE4-179B-4B7D-9CB1-2DB4E28B16F2}" dt="2022-07-19T20:08:42.180" v="70"/>
          <ac:spMkLst>
            <pc:docMk/>
            <pc:sldMk cId="3464650041" sldId="283"/>
            <ac:spMk id="5" creationId="{00000000-0000-0000-0000-000000000000}"/>
          </ac:spMkLst>
        </pc:spChg>
      </pc:sldChg>
      <pc:sldChg chg="modSp">
        <pc:chgData name="Xiaofei Wang" userId="6e1836d3-2ed9-4ae5-8700-9029b71c19c7" providerId="ADAL" clId="{AAC5CBE4-179B-4B7D-9CB1-2DB4E28B16F2}" dt="2022-07-19T20:08:42.180" v="70"/>
        <pc:sldMkLst>
          <pc:docMk/>
          <pc:sldMk cId="13117183" sldId="284"/>
        </pc:sldMkLst>
        <pc:spChg chg="mod">
          <ac:chgData name="Xiaofei Wang" userId="6e1836d3-2ed9-4ae5-8700-9029b71c19c7" providerId="ADAL" clId="{AAC5CBE4-179B-4B7D-9CB1-2DB4E28B16F2}" dt="2022-07-19T20:08:42.180" v="70"/>
          <ac:spMkLst>
            <pc:docMk/>
            <pc:sldMk cId="13117183" sldId="284"/>
            <ac:spMk id="5" creationId="{00000000-0000-0000-0000-000000000000}"/>
          </ac:spMkLst>
        </pc:spChg>
      </pc:sldChg>
      <pc:sldChg chg="modSp">
        <pc:chgData name="Xiaofei Wang" userId="6e1836d3-2ed9-4ae5-8700-9029b71c19c7" providerId="ADAL" clId="{AAC5CBE4-179B-4B7D-9CB1-2DB4E28B16F2}" dt="2022-07-19T20:08:42.180" v="70"/>
        <pc:sldMkLst>
          <pc:docMk/>
          <pc:sldMk cId="193308393" sldId="287"/>
        </pc:sldMkLst>
        <pc:spChg chg="mod">
          <ac:chgData name="Xiaofei Wang" userId="6e1836d3-2ed9-4ae5-8700-9029b71c19c7" providerId="ADAL" clId="{AAC5CBE4-179B-4B7D-9CB1-2DB4E28B16F2}" dt="2022-07-19T20:08:42.180" v="70"/>
          <ac:spMkLst>
            <pc:docMk/>
            <pc:sldMk cId="193308393" sldId="287"/>
            <ac:spMk id="6" creationId="{00000000-0000-0000-0000-000000000000}"/>
          </ac:spMkLst>
        </pc:spChg>
      </pc:sldChg>
      <pc:sldChg chg="modSp">
        <pc:chgData name="Xiaofei Wang" userId="6e1836d3-2ed9-4ae5-8700-9029b71c19c7" providerId="ADAL" clId="{AAC5CBE4-179B-4B7D-9CB1-2DB4E28B16F2}" dt="2022-07-19T20:08:42.180" v="70"/>
        <pc:sldMkLst>
          <pc:docMk/>
          <pc:sldMk cId="1343705863" sldId="288"/>
        </pc:sldMkLst>
        <pc:spChg chg="mod">
          <ac:chgData name="Xiaofei Wang" userId="6e1836d3-2ed9-4ae5-8700-9029b71c19c7" providerId="ADAL" clId="{AAC5CBE4-179B-4B7D-9CB1-2DB4E28B16F2}" dt="2022-07-19T20:08:42.180" v="70"/>
          <ac:spMkLst>
            <pc:docMk/>
            <pc:sldMk cId="1343705863" sldId="288"/>
            <ac:spMk id="6" creationId="{00000000-0000-0000-0000-000000000000}"/>
          </ac:spMkLst>
        </pc:spChg>
      </pc:sldChg>
      <pc:sldChg chg="modSp">
        <pc:chgData name="Xiaofei Wang" userId="6e1836d3-2ed9-4ae5-8700-9029b71c19c7" providerId="ADAL" clId="{AAC5CBE4-179B-4B7D-9CB1-2DB4E28B16F2}" dt="2022-07-19T20:08:42.180" v="70"/>
        <pc:sldMkLst>
          <pc:docMk/>
          <pc:sldMk cId="969542746" sldId="289"/>
        </pc:sldMkLst>
        <pc:spChg chg="mod">
          <ac:chgData name="Xiaofei Wang" userId="6e1836d3-2ed9-4ae5-8700-9029b71c19c7" providerId="ADAL" clId="{AAC5CBE4-179B-4B7D-9CB1-2DB4E28B16F2}" dt="2022-07-19T20:08:42.180" v="70"/>
          <ac:spMkLst>
            <pc:docMk/>
            <pc:sldMk cId="969542746" sldId="289"/>
            <ac:spMk id="6" creationId="{00000000-0000-0000-0000-000000000000}"/>
          </ac:spMkLst>
        </pc:spChg>
      </pc:sldChg>
      <pc:sldChg chg="modSp mod">
        <pc:chgData name="Xiaofei Wang" userId="6e1836d3-2ed9-4ae5-8700-9029b71c19c7" providerId="ADAL" clId="{AAC5CBE4-179B-4B7D-9CB1-2DB4E28B16F2}" dt="2022-07-19T20:08:56.230" v="84" actId="20577"/>
        <pc:sldMkLst>
          <pc:docMk/>
          <pc:sldMk cId="0" sldId="332"/>
        </pc:sldMkLst>
        <pc:spChg chg="mod">
          <ac:chgData name="Xiaofei Wang" userId="6e1836d3-2ed9-4ae5-8700-9029b71c19c7" providerId="ADAL" clId="{AAC5CBE4-179B-4B7D-9CB1-2DB4E28B16F2}" dt="2022-07-19T20:08:56.230" v="84" actId="20577"/>
          <ac:spMkLst>
            <pc:docMk/>
            <pc:sldMk cId="0" sldId="332"/>
            <ac:spMk id="17409" creationId="{481163E3-3235-B93B-D977-4040786F5097}"/>
          </ac:spMkLst>
        </pc:spChg>
        <pc:spChg chg="mod">
          <ac:chgData name="Xiaofei Wang" userId="6e1836d3-2ed9-4ae5-8700-9029b71c19c7" providerId="ADAL" clId="{AAC5CBE4-179B-4B7D-9CB1-2DB4E28B16F2}" dt="2022-07-19T20:06:01.896" v="38" actId="20577"/>
          <ac:spMkLst>
            <pc:docMk/>
            <pc:sldMk cId="0" sldId="332"/>
            <ac:spMk id="17413" creationId="{C2334348-7D14-5567-9887-24899B21D490}"/>
          </ac:spMkLst>
        </pc:spChg>
      </pc:sldChg>
      <pc:sldChg chg="modSp mod">
        <pc:chgData name="Xiaofei Wang" userId="6e1836d3-2ed9-4ae5-8700-9029b71c19c7" providerId="ADAL" clId="{AAC5CBE4-179B-4B7D-9CB1-2DB4E28B16F2}" dt="2022-07-19T20:08:42.180" v="70"/>
        <pc:sldMkLst>
          <pc:docMk/>
          <pc:sldMk cId="0" sldId="395"/>
        </pc:sldMkLst>
        <pc:spChg chg="mod">
          <ac:chgData name="Xiaofei Wang" userId="6e1836d3-2ed9-4ae5-8700-9029b71c19c7" providerId="ADAL" clId="{AAC5CBE4-179B-4B7D-9CB1-2DB4E28B16F2}" dt="2022-07-19T20:08:42.180" v="70"/>
          <ac:spMkLst>
            <pc:docMk/>
            <pc:sldMk cId="0" sldId="395"/>
            <ac:spMk id="19462" creationId="{B8004815-DEEF-4991-9863-C4D400CADE6E}"/>
          </ac:spMkLst>
        </pc:spChg>
        <pc:spChg chg="mod">
          <ac:chgData name="Xiaofei Wang" userId="6e1836d3-2ed9-4ae5-8700-9029b71c19c7" providerId="ADAL" clId="{AAC5CBE4-179B-4B7D-9CB1-2DB4E28B16F2}" dt="2022-07-19T20:06:11.924" v="40" actId="20577"/>
          <ac:spMkLst>
            <pc:docMk/>
            <pc:sldMk cId="0" sldId="395"/>
            <ac:spMk id="19463" creationId="{014A845C-CDC6-4811-8948-EAB07A9434A5}"/>
          </ac:spMkLst>
        </pc:spChg>
      </pc:sldChg>
      <pc:sldChg chg="modSp">
        <pc:chgData name="Xiaofei Wang" userId="6e1836d3-2ed9-4ae5-8700-9029b71c19c7" providerId="ADAL" clId="{AAC5CBE4-179B-4B7D-9CB1-2DB4E28B16F2}" dt="2022-07-19T20:08:42.180" v="70"/>
        <pc:sldMkLst>
          <pc:docMk/>
          <pc:sldMk cId="1968720319" sldId="2366"/>
        </pc:sldMkLst>
        <pc:spChg chg="mod">
          <ac:chgData name="Xiaofei Wang" userId="6e1836d3-2ed9-4ae5-8700-9029b71c19c7" providerId="ADAL" clId="{AAC5CBE4-179B-4B7D-9CB1-2DB4E28B16F2}" dt="2022-07-19T20:08:42.180" v="70"/>
          <ac:spMkLst>
            <pc:docMk/>
            <pc:sldMk cId="1968720319" sldId="2366"/>
            <ac:spMk id="6" creationId="{00000000-0000-0000-0000-000000000000}"/>
          </ac:spMkLst>
        </pc:spChg>
      </pc:sldChg>
      <pc:sldChg chg="modSp">
        <pc:chgData name="Xiaofei Wang" userId="6e1836d3-2ed9-4ae5-8700-9029b71c19c7" providerId="ADAL" clId="{AAC5CBE4-179B-4B7D-9CB1-2DB4E28B16F2}" dt="2022-07-19T20:08:42.180" v="70"/>
        <pc:sldMkLst>
          <pc:docMk/>
          <pc:sldMk cId="412227131" sldId="2375"/>
        </pc:sldMkLst>
        <pc:spChg chg="mod">
          <ac:chgData name="Xiaofei Wang" userId="6e1836d3-2ed9-4ae5-8700-9029b71c19c7" providerId="ADAL" clId="{AAC5CBE4-179B-4B7D-9CB1-2DB4E28B16F2}" dt="2022-07-19T20:08:42.180" v="70"/>
          <ac:spMkLst>
            <pc:docMk/>
            <pc:sldMk cId="412227131" sldId="2375"/>
            <ac:spMk id="19462" creationId="{B8004815-DEEF-4991-9863-C4D400CADE6E}"/>
          </ac:spMkLst>
        </pc:spChg>
      </pc:sldChg>
      <pc:sldChg chg="modSp">
        <pc:chgData name="Xiaofei Wang" userId="6e1836d3-2ed9-4ae5-8700-9029b71c19c7" providerId="ADAL" clId="{AAC5CBE4-179B-4B7D-9CB1-2DB4E28B16F2}" dt="2022-07-19T20:08:42.180" v="70"/>
        <pc:sldMkLst>
          <pc:docMk/>
          <pc:sldMk cId="2947319002" sldId="2377"/>
        </pc:sldMkLst>
        <pc:spChg chg="mod">
          <ac:chgData name="Xiaofei Wang" userId="6e1836d3-2ed9-4ae5-8700-9029b71c19c7" providerId="ADAL" clId="{AAC5CBE4-179B-4B7D-9CB1-2DB4E28B16F2}" dt="2022-07-19T20:08:42.180" v="70"/>
          <ac:spMkLst>
            <pc:docMk/>
            <pc:sldMk cId="2947319002" sldId="2377"/>
            <ac:spMk id="6" creationId="{00000000-0000-0000-0000-000000000000}"/>
          </ac:spMkLst>
        </pc:spChg>
      </pc:sldChg>
      <pc:sldChg chg="modSp mod">
        <pc:chgData name="Xiaofei Wang" userId="6e1836d3-2ed9-4ae5-8700-9029b71c19c7" providerId="ADAL" clId="{AAC5CBE4-179B-4B7D-9CB1-2DB4E28B16F2}" dt="2022-07-19T20:08:42.180" v="70"/>
        <pc:sldMkLst>
          <pc:docMk/>
          <pc:sldMk cId="1855693234" sldId="2378"/>
        </pc:sldMkLst>
        <pc:spChg chg="mod">
          <ac:chgData name="Xiaofei Wang" userId="6e1836d3-2ed9-4ae5-8700-9029b71c19c7" providerId="ADAL" clId="{AAC5CBE4-179B-4B7D-9CB1-2DB4E28B16F2}" dt="2022-07-19T20:07:16.712" v="52" actId="20577"/>
          <ac:spMkLst>
            <pc:docMk/>
            <pc:sldMk cId="1855693234" sldId="2378"/>
            <ac:spMk id="2" creationId="{00000000-0000-0000-0000-000000000000}"/>
          </ac:spMkLst>
        </pc:spChg>
        <pc:spChg chg="mod">
          <ac:chgData name="Xiaofei Wang" userId="6e1836d3-2ed9-4ae5-8700-9029b71c19c7" providerId="ADAL" clId="{AAC5CBE4-179B-4B7D-9CB1-2DB4E28B16F2}" dt="2022-07-19T20:08:42.180" v="70"/>
          <ac:spMkLst>
            <pc:docMk/>
            <pc:sldMk cId="1855693234" sldId="2378"/>
            <ac:spMk id="6" creationId="{00000000-0000-0000-0000-000000000000}"/>
          </ac:spMkLst>
        </pc:spChg>
      </pc:sldChg>
      <pc:sldChg chg="del">
        <pc:chgData name="Xiaofei Wang" userId="6e1836d3-2ed9-4ae5-8700-9029b71c19c7" providerId="ADAL" clId="{AAC5CBE4-179B-4B7D-9CB1-2DB4E28B16F2}" dt="2022-07-19T20:07:36.953" v="53" actId="47"/>
        <pc:sldMkLst>
          <pc:docMk/>
          <pc:sldMk cId="2815234036" sldId="2379"/>
        </pc:sldMkLst>
      </pc:sldChg>
      <pc:sldChg chg="modSp mod">
        <pc:chgData name="Xiaofei Wang" userId="6e1836d3-2ed9-4ae5-8700-9029b71c19c7" providerId="ADAL" clId="{AAC5CBE4-179B-4B7D-9CB1-2DB4E28B16F2}" dt="2022-07-19T20:08:42.180" v="70"/>
        <pc:sldMkLst>
          <pc:docMk/>
          <pc:sldMk cId="2561638873" sldId="2380"/>
        </pc:sldMkLst>
        <pc:spChg chg="mod">
          <ac:chgData name="Xiaofei Wang" userId="6e1836d3-2ed9-4ae5-8700-9029b71c19c7" providerId="ADAL" clId="{AAC5CBE4-179B-4B7D-9CB1-2DB4E28B16F2}" dt="2022-07-19T20:07:41.270" v="55" actId="20577"/>
          <ac:spMkLst>
            <pc:docMk/>
            <pc:sldMk cId="2561638873" sldId="2380"/>
            <ac:spMk id="2" creationId="{00000000-0000-0000-0000-000000000000}"/>
          </ac:spMkLst>
        </pc:spChg>
        <pc:spChg chg="mod">
          <ac:chgData name="Xiaofei Wang" userId="6e1836d3-2ed9-4ae5-8700-9029b71c19c7" providerId="ADAL" clId="{AAC5CBE4-179B-4B7D-9CB1-2DB4E28B16F2}" dt="2022-07-19T20:08:42.180" v="70"/>
          <ac:spMkLst>
            <pc:docMk/>
            <pc:sldMk cId="2561638873" sldId="2380"/>
            <ac:spMk id="6" creationId="{00000000-0000-0000-0000-000000000000}"/>
          </ac:spMkLst>
        </pc:spChg>
      </pc:sldChg>
      <pc:sldChg chg="modSp mod">
        <pc:chgData name="Xiaofei Wang" userId="6e1836d3-2ed9-4ae5-8700-9029b71c19c7" providerId="ADAL" clId="{AAC5CBE4-179B-4B7D-9CB1-2DB4E28B16F2}" dt="2022-07-19T20:08:42.180" v="70"/>
        <pc:sldMkLst>
          <pc:docMk/>
          <pc:sldMk cId="3948357212" sldId="2381"/>
        </pc:sldMkLst>
        <pc:spChg chg="mod">
          <ac:chgData name="Xiaofei Wang" userId="6e1836d3-2ed9-4ae5-8700-9029b71c19c7" providerId="ADAL" clId="{AAC5CBE4-179B-4B7D-9CB1-2DB4E28B16F2}" dt="2022-07-19T20:07:48.842" v="57" actId="20577"/>
          <ac:spMkLst>
            <pc:docMk/>
            <pc:sldMk cId="3948357212" sldId="2381"/>
            <ac:spMk id="2" creationId="{00000000-0000-0000-0000-000000000000}"/>
          </ac:spMkLst>
        </pc:spChg>
        <pc:spChg chg="mod">
          <ac:chgData name="Xiaofei Wang" userId="6e1836d3-2ed9-4ae5-8700-9029b71c19c7" providerId="ADAL" clId="{AAC5CBE4-179B-4B7D-9CB1-2DB4E28B16F2}" dt="2022-07-19T20:08:42.180" v="70"/>
          <ac:spMkLst>
            <pc:docMk/>
            <pc:sldMk cId="3948357212" sldId="2381"/>
            <ac:spMk id="6" creationId="{00000000-0000-0000-0000-000000000000}"/>
          </ac:spMkLst>
        </pc:spChg>
      </pc:sldChg>
      <pc:sldChg chg="modSp mod">
        <pc:chgData name="Xiaofei Wang" userId="6e1836d3-2ed9-4ae5-8700-9029b71c19c7" providerId="ADAL" clId="{AAC5CBE4-179B-4B7D-9CB1-2DB4E28B16F2}" dt="2022-07-19T20:08:42.180" v="70"/>
        <pc:sldMkLst>
          <pc:docMk/>
          <pc:sldMk cId="1282487667" sldId="2382"/>
        </pc:sldMkLst>
        <pc:spChg chg="mod">
          <ac:chgData name="Xiaofei Wang" userId="6e1836d3-2ed9-4ae5-8700-9029b71c19c7" providerId="ADAL" clId="{AAC5CBE4-179B-4B7D-9CB1-2DB4E28B16F2}" dt="2022-07-19T20:08:42.180" v="70"/>
          <ac:spMkLst>
            <pc:docMk/>
            <pc:sldMk cId="1282487667" sldId="2382"/>
            <ac:spMk id="6" creationId="{00000000-0000-0000-0000-000000000000}"/>
          </ac:spMkLst>
        </pc:spChg>
        <pc:spChg chg="mod">
          <ac:chgData name="Xiaofei Wang" userId="6e1836d3-2ed9-4ae5-8700-9029b71c19c7" providerId="ADAL" clId="{AAC5CBE4-179B-4B7D-9CB1-2DB4E28B16F2}" dt="2022-07-19T20:07:58.443" v="69" actId="20577"/>
          <ac:spMkLst>
            <pc:docMk/>
            <pc:sldMk cId="1282487667" sldId="2382"/>
            <ac:spMk id="11" creationId="{7F01965C-512A-1B68-3BC7-967EE0758B0A}"/>
          </ac:spMkLst>
        </pc:spChg>
      </pc:sldChg>
      <pc:sldChg chg="modSp mod">
        <pc:chgData name="Xiaofei Wang" userId="6e1836d3-2ed9-4ae5-8700-9029b71c19c7" providerId="ADAL" clId="{AAC5CBE4-179B-4B7D-9CB1-2DB4E28B16F2}" dt="2022-07-19T20:09:41.286" v="97" actId="20577"/>
        <pc:sldMkLst>
          <pc:docMk/>
          <pc:sldMk cId="1737913207" sldId="2383"/>
        </pc:sldMkLst>
        <pc:spChg chg="mod">
          <ac:chgData name="Xiaofei Wang" userId="6e1836d3-2ed9-4ae5-8700-9029b71c19c7" providerId="ADAL" clId="{AAC5CBE4-179B-4B7D-9CB1-2DB4E28B16F2}" dt="2022-07-19T20:09:41.286" v="97" actId="20577"/>
          <ac:spMkLst>
            <pc:docMk/>
            <pc:sldMk cId="1737913207" sldId="2383"/>
            <ac:spMk id="3" creationId="{00000000-0000-0000-0000-000000000000}"/>
          </ac:spMkLst>
        </pc:spChg>
        <pc:spChg chg="mod">
          <ac:chgData name="Xiaofei Wang" userId="6e1836d3-2ed9-4ae5-8700-9029b71c19c7" providerId="ADAL" clId="{AAC5CBE4-179B-4B7D-9CB1-2DB4E28B16F2}" dt="2022-07-19T20:08:42.180" v="70"/>
          <ac:spMkLst>
            <pc:docMk/>
            <pc:sldMk cId="1737913207" sldId="2383"/>
            <ac:spMk id="6" creationId="{00000000-0000-0000-0000-000000000000}"/>
          </ac:spMkLst>
        </pc:spChg>
      </pc:sldChg>
      <pc:sldChg chg="modSp">
        <pc:chgData name="Xiaofei Wang" userId="6e1836d3-2ed9-4ae5-8700-9029b71c19c7" providerId="ADAL" clId="{AAC5CBE4-179B-4B7D-9CB1-2DB4E28B16F2}" dt="2022-07-19T20:08:42.180" v="70"/>
        <pc:sldMkLst>
          <pc:docMk/>
          <pc:sldMk cId="3512987780" sldId="2384"/>
        </pc:sldMkLst>
        <pc:spChg chg="mod">
          <ac:chgData name="Xiaofei Wang" userId="6e1836d3-2ed9-4ae5-8700-9029b71c19c7" providerId="ADAL" clId="{AAC5CBE4-179B-4B7D-9CB1-2DB4E28B16F2}" dt="2022-07-19T20:08:42.180" v="70"/>
          <ac:spMkLst>
            <pc:docMk/>
            <pc:sldMk cId="3512987780" sldId="2384"/>
            <ac:spMk id="6" creationId="{00000000-0000-0000-0000-000000000000}"/>
          </ac:spMkLst>
        </pc:spChg>
      </pc:sldChg>
      <pc:sldChg chg="modSp">
        <pc:chgData name="Xiaofei Wang" userId="6e1836d3-2ed9-4ae5-8700-9029b71c19c7" providerId="ADAL" clId="{AAC5CBE4-179B-4B7D-9CB1-2DB4E28B16F2}" dt="2022-07-19T20:08:42.180" v="70"/>
        <pc:sldMkLst>
          <pc:docMk/>
          <pc:sldMk cId="2796803295" sldId="2385"/>
        </pc:sldMkLst>
        <pc:spChg chg="mod">
          <ac:chgData name="Xiaofei Wang" userId="6e1836d3-2ed9-4ae5-8700-9029b71c19c7" providerId="ADAL" clId="{AAC5CBE4-179B-4B7D-9CB1-2DB4E28B16F2}" dt="2022-07-19T20:08:42.180" v="70"/>
          <ac:spMkLst>
            <pc:docMk/>
            <pc:sldMk cId="2796803295" sldId="2385"/>
            <ac:spMk id="6" creationId="{00000000-0000-0000-0000-000000000000}"/>
          </ac:spMkLst>
        </pc:spChg>
      </pc:sldChg>
      <pc:sldMasterChg chg="modSp modSldLayout">
        <pc:chgData name="Xiaofei Wang" userId="6e1836d3-2ed9-4ae5-8700-9029b71c19c7" providerId="ADAL" clId="{AAC5CBE4-179B-4B7D-9CB1-2DB4E28B16F2}" dt="2022-07-19T20:08:42.180" v="70"/>
        <pc:sldMasterMkLst>
          <pc:docMk/>
          <pc:sldMasterMk cId="0" sldId="2147483648"/>
        </pc:sldMasterMkLst>
        <pc:spChg chg="mod">
          <ac:chgData name="Xiaofei Wang" userId="6e1836d3-2ed9-4ae5-8700-9029b71c19c7" providerId="ADAL" clId="{AAC5CBE4-179B-4B7D-9CB1-2DB4E28B16F2}" dt="2022-07-19T20:08:42.180" v="70"/>
          <ac:spMkLst>
            <pc:docMk/>
            <pc:sldMasterMk cId="0" sldId="2147483648"/>
            <ac:spMk id="1027" creationId="{00000000-0000-0000-0000-000000000000}"/>
          </ac:spMkLst>
        </pc:spChg>
        <pc:sldLayoutChg chg="modSp">
          <pc:chgData name="Xiaofei Wang" userId="6e1836d3-2ed9-4ae5-8700-9029b71c19c7" providerId="ADAL" clId="{AAC5CBE4-179B-4B7D-9CB1-2DB4E28B16F2}" dt="2022-07-19T20:08:42.180" v="70"/>
          <pc:sldLayoutMkLst>
            <pc:docMk/>
            <pc:sldMasterMk cId="0" sldId="2147483648"/>
            <pc:sldLayoutMk cId="0" sldId="2147483649"/>
          </pc:sldLayoutMkLst>
          <pc:spChg chg="mod">
            <ac:chgData name="Xiaofei Wang" userId="6e1836d3-2ed9-4ae5-8700-9029b71c19c7" providerId="ADAL" clId="{AAC5CBE4-179B-4B7D-9CB1-2DB4E28B16F2}" dt="2022-07-19T20:08:42.180" v="7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0"/>
          </pc:sldLayoutMkLst>
          <pc:spChg chg="mod">
            <ac:chgData name="Xiaofei Wang" userId="6e1836d3-2ed9-4ae5-8700-9029b71c19c7" providerId="ADAL" clId="{AAC5CBE4-179B-4B7D-9CB1-2DB4E28B16F2}" dt="2022-07-19T20:08:42.180" v="7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1"/>
          </pc:sldLayoutMkLst>
          <pc:spChg chg="mod">
            <ac:chgData name="Xiaofei Wang" userId="6e1836d3-2ed9-4ae5-8700-9029b71c19c7" providerId="ADAL" clId="{AAC5CBE4-179B-4B7D-9CB1-2DB4E28B16F2}" dt="2022-07-19T20:08:42.180" v="7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2"/>
          </pc:sldLayoutMkLst>
          <pc:spChg chg="mod">
            <ac:chgData name="Xiaofei Wang" userId="6e1836d3-2ed9-4ae5-8700-9029b71c19c7" providerId="ADAL" clId="{AAC5CBE4-179B-4B7D-9CB1-2DB4E28B16F2}" dt="2022-07-19T20:08:42.180" v="7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3"/>
          </pc:sldLayoutMkLst>
          <pc:spChg chg="mod">
            <ac:chgData name="Xiaofei Wang" userId="6e1836d3-2ed9-4ae5-8700-9029b71c19c7" providerId="ADAL" clId="{AAC5CBE4-179B-4B7D-9CB1-2DB4E28B16F2}" dt="2022-07-19T20:08:42.180" v="7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4"/>
          </pc:sldLayoutMkLst>
          <pc:spChg chg="mod">
            <ac:chgData name="Xiaofei Wang" userId="6e1836d3-2ed9-4ae5-8700-9029b71c19c7" providerId="ADAL" clId="{AAC5CBE4-179B-4B7D-9CB1-2DB4E28B16F2}" dt="2022-07-19T20:08:42.180" v="7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5"/>
          </pc:sldLayoutMkLst>
          <pc:spChg chg="mod">
            <ac:chgData name="Xiaofei Wang" userId="6e1836d3-2ed9-4ae5-8700-9029b71c19c7" providerId="ADAL" clId="{AAC5CBE4-179B-4B7D-9CB1-2DB4E28B16F2}" dt="2022-07-19T20:08:42.180" v="7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8"/>
          </pc:sldLayoutMkLst>
          <pc:spChg chg="mod">
            <ac:chgData name="Xiaofei Wang" userId="6e1836d3-2ed9-4ae5-8700-9029b71c19c7" providerId="ADAL" clId="{AAC5CBE4-179B-4B7D-9CB1-2DB4E28B16F2}" dt="2022-07-19T20:08:42.180" v="7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9"/>
          </pc:sldLayoutMkLst>
          <pc:spChg chg="mod">
            <ac:chgData name="Xiaofei Wang" userId="6e1836d3-2ed9-4ae5-8700-9029b71c19c7" providerId="ADAL" clId="{AAC5CBE4-179B-4B7D-9CB1-2DB4E28B16F2}" dt="2022-07-19T20:08:42.180" v="7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C2A2872F-EE44-427A-9E36-DEA3E8157493}"/>
    <pc:docChg chg="undo custSel addSld delSld modSld modMainMaster">
      <pc:chgData name="Xiaofei Wang" userId="6e1836d3-2ed9-4ae5-8700-9029b71c19c7" providerId="ADAL" clId="{C2A2872F-EE44-427A-9E36-DEA3E8157493}" dt="2022-10-10T14:42:22.287" v="195" actId="47"/>
      <pc:docMkLst>
        <pc:docMk/>
      </pc:docMkLst>
      <pc:sldChg chg="modSp mod">
        <pc:chgData name="Xiaofei Wang" userId="6e1836d3-2ed9-4ae5-8700-9029b71c19c7" providerId="ADAL" clId="{C2A2872F-EE44-427A-9E36-DEA3E8157493}" dt="2022-09-14T02:19:23.007" v="5" actId="20577"/>
        <pc:sldMkLst>
          <pc:docMk/>
          <pc:sldMk cId="0" sldId="256"/>
        </pc:sldMkLst>
        <pc:spChg chg="mod">
          <ac:chgData name="Xiaofei Wang" userId="6e1836d3-2ed9-4ae5-8700-9029b71c19c7" providerId="ADAL" clId="{C2A2872F-EE44-427A-9E36-DEA3E8157493}" dt="2022-09-14T02:19:08.942" v="1"/>
          <ac:spMkLst>
            <pc:docMk/>
            <pc:sldMk cId="0" sldId="256"/>
            <ac:spMk id="6" creationId="{00000000-0000-0000-0000-000000000000}"/>
          </ac:spMkLst>
        </pc:spChg>
        <pc:spChg chg="mod">
          <ac:chgData name="Xiaofei Wang" userId="6e1836d3-2ed9-4ae5-8700-9029b71c19c7" providerId="ADAL" clId="{C2A2872F-EE44-427A-9E36-DEA3E8157493}" dt="2022-09-14T02:19:08.942" v="1"/>
          <ac:spMkLst>
            <pc:docMk/>
            <pc:sldMk cId="0" sldId="256"/>
            <ac:spMk id="3073" creationId="{00000000-0000-0000-0000-000000000000}"/>
          </ac:spMkLst>
        </pc:spChg>
        <pc:spChg chg="mod">
          <ac:chgData name="Xiaofei Wang" userId="6e1836d3-2ed9-4ae5-8700-9029b71c19c7" providerId="ADAL" clId="{C2A2872F-EE44-427A-9E36-DEA3E8157493}" dt="2022-09-14T02:19:23.007" v="5" actId="20577"/>
          <ac:spMkLst>
            <pc:docMk/>
            <pc:sldMk cId="0" sldId="256"/>
            <ac:spMk id="3074" creationId="{00000000-0000-0000-0000-000000000000}"/>
          </ac:spMkLst>
        </pc:spChg>
      </pc:sldChg>
      <pc:sldChg chg="modSp">
        <pc:chgData name="Xiaofei Wang" userId="6e1836d3-2ed9-4ae5-8700-9029b71c19c7" providerId="ADAL" clId="{C2A2872F-EE44-427A-9E36-DEA3E8157493}" dt="2022-09-14T02:19:08.942" v="1"/>
        <pc:sldMkLst>
          <pc:docMk/>
          <pc:sldMk cId="1393596806" sldId="260"/>
        </pc:sldMkLst>
        <pc:spChg chg="mod">
          <ac:chgData name="Xiaofei Wang" userId="6e1836d3-2ed9-4ae5-8700-9029b71c19c7" providerId="ADAL" clId="{C2A2872F-EE44-427A-9E36-DEA3E8157493}" dt="2022-09-14T02:19:08.942" v="1"/>
          <ac:spMkLst>
            <pc:docMk/>
            <pc:sldMk cId="1393596806" sldId="260"/>
            <ac:spMk id="2" creationId="{00000000-0000-0000-0000-000000000000}"/>
          </ac:spMkLst>
        </pc:spChg>
      </pc:sldChg>
      <pc:sldChg chg="modSp">
        <pc:chgData name="Xiaofei Wang" userId="6e1836d3-2ed9-4ae5-8700-9029b71c19c7" providerId="ADAL" clId="{C2A2872F-EE44-427A-9E36-DEA3E8157493}" dt="2022-09-14T02:19:08.942" v="1"/>
        <pc:sldMkLst>
          <pc:docMk/>
          <pc:sldMk cId="2280172366" sldId="261"/>
        </pc:sldMkLst>
        <pc:spChg chg="mod">
          <ac:chgData name="Xiaofei Wang" userId="6e1836d3-2ed9-4ae5-8700-9029b71c19c7" providerId="ADAL" clId="{C2A2872F-EE44-427A-9E36-DEA3E8157493}" dt="2022-09-14T02:19:08.942" v="1"/>
          <ac:spMkLst>
            <pc:docMk/>
            <pc:sldMk cId="2280172366" sldId="261"/>
            <ac:spMk id="2" creationId="{00000000-0000-0000-0000-000000000000}"/>
          </ac:spMkLst>
        </pc:spChg>
      </pc:sldChg>
      <pc:sldChg chg="modSp">
        <pc:chgData name="Xiaofei Wang" userId="6e1836d3-2ed9-4ae5-8700-9029b71c19c7" providerId="ADAL" clId="{C2A2872F-EE44-427A-9E36-DEA3E8157493}" dt="2022-09-14T02:19:08.942" v="1"/>
        <pc:sldMkLst>
          <pc:docMk/>
          <pc:sldMk cId="1295285405" sldId="262"/>
        </pc:sldMkLst>
        <pc:spChg chg="mod">
          <ac:chgData name="Xiaofei Wang" userId="6e1836d3-2ed9-4ae5-8700-9029b71c19c7" providerId="ADAL" clId="{C2A2872F-EE44-427A-9E36-DEA3E8157493}" dt="2022-09-14T02:19:08.942" v="1"/>
          <ac:spMkLst>
            <pc:docMk/>
            <pc:sldMk cId="1295285405" sldId="262"/>
            <ac:spMk id="2" creationId="{00000000-0000-0000-0000-000000000000}"/>
          </ac:spMkLst>
        </pc:spChg>
      </pc:sldChg>
      <pc:sldChg chg="modSp">
        <pc:chgData name="Xiaofei Wang" userId="6e1836d3-2ed9-4ae5-8700-9029b71c19c7" providerId="ADAL" clId="{C2A2872F-EE44-427A-9E36-DEA3E8157493}" dt="2022-09-14T02:19:08.942" v="1"/>
        <pc:sldMkLst>
          <pc:docMk/>
          <pc:sldMk cId="2090664063" sldId="263"/>
        </pc:sldMkLst>
        <pc:spChg chg="mod">
          <ac:chgData name="Xiaofei Wang" userId="6e1836d3-2ed9-4ae5-8700-9029b71c19c7" providerId="ADAL" clId="{C2A2872F-EE44-427A-9E36-DEA3E8157493}" dt="2022-09-14T02:19:08.942" v="1"/>
          <ac:spMkLst>
            <pc:docMk/>
            <pc:sldMk cId="2090664063" sldId="263"/>
            <ac:spMk id="2" creationId="{00000000-0000-0000-0000-000000000000}"/>
          </ac:spMkLst>
        </pc:spChg>
      </pc:sldChg>
      <pc:sldChg chg="modSp">
        <pc:chgData name="Xiaofei Wang" userId="6e1836d3-2ed9-4ae5-8700-9029b71c19c7" providerId="ADAL" clId="{C2A2872F-EE44-427A-9E36-DEA3E8157493}" dt="2022-09-14T02:19:08.942" v="1"/>
        <pc:sldMkLst>
          <pc:docMk/>
          <pc:sldMk cId="3900562944" sldId="279"/>
        </pc:sldMkLst>
        <pc:spChg chg="mod">
          <ac:chgData name="Xiaofei Wang" userId="6e1836d3-2ed9-4ae5-8700-9029b71c19c7" providerId="ADAL" clId="{C2A2872F-EE44-427A-9E36-DEA3E8157493}" dt="2022-09-14T02:19:08.942" v="1"/>
          <ac:spMkLst>
            <pc:docMk/>
            <pc:sldMk cId="3900562944" sldId="279"/>
            <ac:spMk id="4" creationId="{00000000-0000-0000-0000-000000000000}"/>
          </ac:spMkLst>
        </pc:spChg>
      </pc:sldChg>
      <pc:sldChg chg="modSp">
        <pc:chgData name="Xiaofei Wang" userId="6e1836d3-2ed9-4ae5-8700-9029b71c19c7" providerId="ADAL" clId="{C2A2872F-EE44-427A-9E36-DEA3E8157493}" dt="2022-09-14T02:19:08.942" v="1"/>
        <pc:sldMkLst>
          <pc:docMk/>
          <pc:sldMk cId="3464650041" sldId="283"/>
        </pc:sldMkLst>
        <pc:spChg chg="mod">
          <ac:chgData name="Xiaofei Wang" userId="6e1836d3-2ed9-4ae5-8700-9029b71c19c7" providerId="ADAL" clId="{C2A2872F-EE44-427A-9E36-DEA3E8157493}" dt="2022-09-14T02:19:08.942" v="1"/>
          <ac:spMkLst>
            <pc:docMk/>
            <pc:sldMk cId="3464650041" sldId="283"/>
            <ac:spMk id="5" creationId="{00000000-0000-0000-0000-000000000000}"/>
          </ac:spMkLst>
        </pc:spChg>
      </pc:sldChg>
      <pc:sldChg chg="modSp">
        <pc:chgData name="Xiaofei Wang" userId="6e1836d3-2ed9-4ae5-8700-9029b71c19c7" providerId="ADAL" clId="{C2A2872F-EE44-427A-9E36-DEA3E8157493}" dt="2022-09-14T02:19:08.942" v="1"/>
        <pc:sldMkLst>
          <pc:docMk/>
          <pc:sldMk cId="13117183" sldId="284"/>
        </pc:sldMkLst>
        <pc:spChg chg="mod">
          <ac:chgData name="Xiaofei Wang" userId="6e1836d3-2ed9-4ae5-8700-9029b71c19c7" providerId="ADAL" clId="{C2A2872F-EE44-427A-9E36-DEA3E8157493}" dt="2022-09-14T02:19:08.942" v="1"/>
          <ac:spMkLst>
            <pc:docMk/>
            <pc:sldMk cId="13117183" sldId="284"/>
            <ac:spMk id="5" creationId="{00000000-0000-0000-0000-000000000000}"/>
          </ac:spMkLst>
        </pc:spChg>
      </pc:sldChg>
      <pc:sldChg chg="modSp">
        <pc:chgData name="Xiaofei Wang" userId="6e1836d3-2ed9-4ae5-8700-9029b71c19c7" providerId="ADAL" clId="{C2A2872F-EE44-427A-9E36-DEA3E8157493}" dt="2022-09-14T02:19:08.942" v="1"/>
        <pc:sldMkLst>
          <pc:docMk/>
          <pc:sldMk cId="193308393" sldId="287"/>
        </pc:sldMkLst>
        <pc:spChg chg="mod">
          <ac:chgData name="Xiaofei Wang" userId="6e1836d3-2ed9-4ae5-8700-9029b71c19c7" providerId="ADAL" clId="{C2A2872F-EE44-427A-9E36-DEA3E8157493}" dt="2022-09-14T02:19:08.942" v="1"/>
          <ac:spMkLst>
            <pc:docMk/>
            <pc:sldMk cId="193308393" sldId="287"/>
            <ac:spMk id="6" creationId="{00000000-0000-0000-0000-000000000000}"/>
          </ac:spMkLst>
        </pc:spChg>
      </pc:sldChg>
      <pc:sldChg chg="modSp">
        <pc:chgData name="Xiaofei Wang" userId="6e1836d3-2ed9-4ae5-8700-9029b71c19c7" providerId="ADAL" clId="{C2A2872F-EE44-427A-9E36-DEA3E8157493}" dt="2022-09-14T02:19:08.942" v="1"/>
        <pc:sldMkLst>
          <pc:docMk/>
          <pc:sldMk cId="1343705863" sldId="288"/>
        </pc:sldMkLst>
        <pc:spChg chg="mod">
          <ac:chgData name="Xiaofei Wang" userId="6e1836d3-2ed9-4ae5-8700-9029b71c19c7" providerId="ADAL" clId="{C2A2872F-EE44-427A-9E36-DEA3E8157493}" dt="2022-09-14T02:19:08.942" v="1"/>
          <ac:spMkLst>
            <pc:docMk/>
            <pc:sldMk cId="1343705863" sldId="288"/>
            <ac:spMk id="6" creationId="{00000000-0000-0000-0000-000000000000}"/>
          </ac:spMkLst>
        </pc:spChg>
      </pc:sldChg>
      <pc:sldChg chg="modSp">
        <pc:chgData name="Xiaofei Wang" userId="6e1836d3-2ed9-4ae5-8700-9029b71c19c7" providerId="ADAL" clId="{C2A2872F-EE44-427A-9E36-DEA3E8157493}" dt="2022-09-14T02:19:08.942" v="1"/>
        <pc:sldMkLst>
          <pc:docMk/>
          <pc:sldMk cId="969542746" sldId="289"/>
        </pc:sldMkLst>
        <pc:spChg chg="mod">
          <ac:chgData name="Xiaofei Wang" userId="6e1836d3-2ed9-4ae5-8700-9029b71c19c7" providerId="ADAL" clId="{C2A2872F-EE44-427A-9E36-DEA3E8157493}" dt="2022-09-14T02:19:08.942" v="1"/>
          <ac:spMkLst>
            <pc:docMk/>
            <pc:sldMk cId="969542746" sldId="289"/>
            <ac:spMk id="6" creationId="{00000000-0000-0000-0000-000000000000}"/>
          </ac:spMkLst>
        </pc:spChg>
      </pc:sldChg>
      <pc:sldChg chg="modSp mod">
        <pc:chgData name="Xiaofei Wang" userId="6e1836d3-2ed9-4ae5-8700-9029b71c19c7" providerId="ADAL" clId="{C2A2872F-EE44-427A-9E36-DEA3E8157493}" dt="2022-09-14T02:19:33.818" v="12" actId="20577"/>
        <pc:sldMkLst>
          <pc:docMk/>
          <pc:sldMk cId="0" sldId="332"/>
        </pc:sldMkLst>
        <pc:spChg chg="mod">
          <ac:chgData name="Xiaofei Wang" userId="6e1836d3-2ed9-4ae5-8700-9029b71c19c7" providerId="ADAL" clId="{C2A2872F-EE44-427A-9E36-DEA3E8157493}" dt="2022-09-14T02:19:08.942" v="1"/>
          <ac:spMkLst>
            <pc:docMk/>
            <pc:sldMk cId="0" sldId="332"/>
            <ac:spMk id="17409" creationId="{481163E3-3235-B93B-D977-4040786F5097}"/>
          </ac:spMkLst>
        </pc:spChg>
        <pc:spChg chg="mod">
          <ac:chgData name="Xiaofei Wang" userId="6e1836d3-2ed9-4ae5-8700-9029b71c19c7" providerId="ADAL" clId="{C2A2872F-EE44-427A-9E36-DEA3E8157493}" dt="2022-09-14T02:19:33.818" v="12" actId="20577"/>
          <ac:spMkLst>
            <pc:docMk/>
            <pc:sldMk cId="0" sldId="332"/>
            <ac:spMk id="17413" creationId="{C2334348-7D14-5567-9887-24899B21D490}"/>
          </ac:spMkLst>
        </pc:spChg>
      </pc:sldChg>
      <pc:sldChg chg="modSp mod">
        <pc:chgData name="Xiaofei Wang" userId="6e1836d3-2ed9-4ae5-8700-9029b71c19c7" providerId="ADAL" clId="{C2A2872F-EE44-427A-9E36-DEA3E8157493}" dt="2022-09-27T20:30:07.197" v="157" actId="13926"/>
        <pc:sldMkLst>
          <pc:docMk/>
          <pc:sldMk cId="0" sldId="395"/>
        </pc:sldMkLst>
        <pc:spChg chg="mod">
          <ac:chgData name="Xiaofei Wang" userId="6e1836d3-2ed9-4ae5-8700-9029b71c19c7" providerId="ADAL" clId="{C2A2872F-EE44-427A-9E36-DEA3E8157493}" dt="2022-09-14T02:19:08.942" v="1"/>
          <ac:spMkLst>
            <pc:docMk/>
            <pc:sldMk cId="0" sldId="395"/>
            <ac:spMk id="19462" creationId="{B8004815-DEEF-4991-9863-C4D400CADE6E}"/>
          </ac:spMkLst>
        </pc:spChg>
        <pc:spChg chg="mod">
          <ac:chgData name="Xiaofei Wang" userId="6e1836d3-2ed9-4ae5-8700-9029b71c19c7" providerId="ADAL" clId="{C2A2872F-EE44-427A-9E36-DEA3E8157493}" dt="2022-09-27T20:30:07.197" v="157" actId="13926"/>
          <ac:spMkLst>
            <pc:docMk/>
            <pc:sldMk cId="0" sldId="395"/>
            <ac:spMk id="19463" creationId="{014A845C-CDC6-4811-8948-EAB07A9434A5}"/>
          </ac:spMkLst>
        </pc:spChg>
      </pc:sldChg>
      <pc:sldChg chg="modSp del">
        <pc:chgData name="Xiaofei Wang" userId="6e1836d3-2ed9-4ae5-8700-9029b71c19c7" providerId="ADAL" clId="{C2A2872F-EE44-427A-9E36-DEA3E8157493}" dt="2022-10-10T14:42:22.287" v="195" actId="47"/>
        <pc:sldMkLst>
          <pc:docMk/>
          <pc:sldMk cId="1968720319" sldId="2366"/>
        </pc:sldMkLst>
        <pc:spChg chg="mod">
          <ac:chgData name="Xiaofei Wang" userId="6e1836d3-2ed9-4ae5-8700-9029b71c19c7" providerId="ADAL" clId="{C2A2872F-EE44-427A-9E36-DEA3E8157493}" dt="2022-09-14T02:19:08.942" v="1"/>
          <ac:spMkLst>
            <pc:docMk/>
            <pc:sldMk cId="1968720319" sldId="2366"/>
            <ac:spMk id="6" creationId="{00000000-0000-0000-0000-000000000000}"/>
          </ac:spMkLst>
        </pc:spChg>
      </pc:sldChg>
      <pc:sldChg chg="modSp mod">
        <pc:chgData name="Xiaofei Wang" userId="6e1836d3-2ed9-4ae5-8700-9029b71c19c7" providerId="ADAL" clId="{C2A2872F-EE44-427A-9E36-DEA3E8157493}" dt="2022-09-27T20:30:13.559" v="158" actId="13926"/>
        <pc:sldMkLst>
          <pc:docMk/>
          <pc:sldMk cId="412227131" sldId="2375"/>
        </pc:sldMkLst>
        <pc:spChg chg="mod">
          <ac:chgData name="Xiaofei Wang" userId="6e1836d3-2ed9-4ae5-8700-9029b71c19c7" providerId="ADAL" clId="{C2A2872F-EE44-427A-9E36-DEA3E8157493}" dt="2022-09-14T02:19:08.942" v="1"/>
          <ac:spMkLst>
            <pc:docMk/>
            <pc:sldMk cId="412227131" sldId="2375"/>
            <ac:spMk id="19462" creationId="{B8004815-DEEF-4991-9863-C4D400CADE6E}"/>
          </ac:spMkLst>
        </pc:spChg>
        <pc:spChg chg="mod">
          <ac:chgData name="Xiaofei Wang" userId="6e1836d3-2ed9-4ae5-8700-9029b71c19c7" providerId="ADAL" clId="{C2A2872F-EE44-427A-9E36-DEA3E8157493}" dt="2022-09-27T20:30:13.559" v="158" actId="13926"/>
          <ac:spMkLst>
            <pc:docMk/>
            <pc:sldMk cId="412227131" sldId="2375"/>
            <ac:spMk id="19463" creationId="{014A845C-CDC6-4811-8948-EAB07A9434A5}"/>
          </ac:spMkLst>
        </pc:spChg>
      </pc:sldChg>
      <pc:sldChg chg="modSp mod">
        <pc:chgData name="Xiaofei Wang" userId="6e1836d3-2ed9-4ae5-8700-9029b71c19c7" providerId="ADAL" clId="{C2A2872F-EE44-427A-9E36-DEA3E8157493}" dt="2022-09-27T20:30:39.403" v="184" actId="6549"/>
        <pc:sldMkLst>
          <pc:docMk/>
          <pc:sldMk cId="2947319002" sldId="2377"/>
        </pc:sldMkLst>
        <pc:spChg chg="mod">
          <ac:chgData name="Xiaofei Wang" userId="6e1836d3-2ed9-4ae5-8700-9029b71c19c7" providerId="ADAL" clId="{C2A2872F-EE44-427A-9E36-DEA3E8157493}" dt="2022-09-27T20:30:39.403" v="184" actId="6549"/>
          <ac:spMkLst>
            <pc:docMk/>
            <pc:sldMk cId="2947319002" sldId="2377"/>
            <ac:spMk id="3" creationId="{00000000-0000-0000-0000-000000000000}"/>
          </ac:spMkLst>
        </pc:spChg>
        <pc:spChg chg="mod">
          <ac:chgData name="Xiaofei Wang" userId="6e1836d3-2ed9-4ae5-8700-9029b71c19c7" providerId="ADAL" clId="{C2A2872F-EE44-427A-9E36-DEA3E8157493}" dt="2022-09-14T02:19:08.942" v="1"/>
          <ac:spMkLst>
            <pc:docMk/>
            <pc:sldMk cId="2947319002" sldId="2377"/>
            <ac:spMk id="6" creationId="{00000000-0000-0000-0000-000000000000}"/>
          </ac:spMkLst>
        </pc:spChg>
      </pc:sldChg>
      <pc:sldChg chg="modSp mod">
        <pc:chgData name="Xiaofei Wang" userId="6e1836d3-2ed9-4ae5-8700-9029b71c19c7" providerId="ADAL" clId="{C2A2872F-EE44-427A-9E36-DEA3E8157493}" dt="2022-09-16T07:02:13.503" v="156" actId="20577"/>
        <pc:sldMkLst>
          <pc:docMk/>
          <pc:sldMk cId="1855693234" sldId="2378"/>
        </pc:sldMkLst>
        <pc:spChg chg="mod">
          <ac:chgData name="Xiaofei Wang" userId="6e1836d3-2ed9-4ae5-8700-9029b71c19c7" providerId="ADAL" clId="{C2A2872F-EE44-427A-9E36-DEA3E8157493}" dt="2022-09-16T07:02:13.503" v="156" actId="20577"/>
          <ac:spMkLst>
            <pc:docMk/>
            <pc:sldMk cId="1855693234" sldId="2378"/>
            <ac:spMk id="2" creationId="{00000000-0000-0000-0000-000000000000}"/>
          </ac:spMkLst>
        </pc:spChg>
        <pc:spChg chg="mod">
          <ac:chgData name="Xiaofei Wang" userId="6e1836d3-2ed9-4ae5-8700-9029b71c19c7" providerId="ADAL" clId="{C2A2872F-EE44-427A-9E36-DEA3E8157493}" dt="2022-09-14T02:20:23.691" v="32" actId="6549"/>
          <ac:spMkLst>
            <pc:docMk/>
            <pc:sldMk cId="1855693234" sldId="2378"/>
            <ac:spMk id="3" creationId="{00000000-0000-0000-0000-000000000000}"/>
          </ac:spMkLst>
        </pc:spChg>
        <pc:spChg chg="mod">
          <ac:chgData name="Xiaofei Wang" userId="6e1836d3-2ed9-4ae5-8700-9029b71c19c7" providerId="ADAL" clId="{C2A2872F-EE44-427A-9E36-DEA3E8157493}" dt="2022-09-14T02:19:08.942" v="1"/>
          <ac:spMkLst>
            <pc:docMk/>
            <pc:sldMk cId="1855693234" sldId="2378"/>
            <ac:spMk id="6" creationId="{00000000-0000-0000-0000-000000000000}"/>
          </ac:spMkLst>
        </pc:spChg>
      </pc:sldChg>
      <pc:sldChg chg="modSp mod">
        <pc:chgData name="Xiaofei Wang" userId="6e1836d3-2ed9-4ae5-8700-9029b71c19c7" providerId="ADAL" clId="{C2A2872F-EE44-427A-9E36-DEA3E8157493}" dt="2022-09-16T07:01:32.626" v="154" actId="20577"/>
        <pc:sldMkLst>
          <pc:docMk/>
          <pc:sldMk cId="3512987780" sldId="2384"/>
        </pc:sldMkLst>
        <pc:spChg chg="mod">
          <ac:chgData name="Xiaofei Wang" userId="6e1836d3-2ed9-4ae5-8700-9029b71c19c7" providerId="ADAL" clId="{C2A2872F-EE44-427A-9E36-DEA3E8157493}" dt="2022-09-16T07:01:32.626" v="154" actId="20577"/>
          <ac:spMkLst>
            <pc:docMk/>
            <pc:sldMk cId="3512987780" sldId="2384"/>
            <ac:spMk id="2" creationId="{00000000-0000-0000-0000-000000000000}"/>
          </ac:spMkLst>
        </pc:spChg>
        <pc:spChg chg="mod">
          <ac:chgData name="Xiaofei Wang" userId="6e1836d3-2ed9-4ae5-8700-9029b71c19c7" providerId="ADAL" clId="{C2A2872F-EE44-427A-9E36-DEA3E8157493}" dt="2022-09-14T02:19:08.942" v="1"/>
          <ac:spMkLst>
            <pc:docMk/>
            <pc:sldMk cId="3512987780" sldId="2384"/>
            <ac:spMk id="6" creationId="{00000000-0000-0000-0000-000000000000}"/>
          </ac:spMkLst>
        </pc:spChg>
      </pc:sldChg>
      <pc:sldChg chg="modSp mod">
        <pc:chgData name="Xiaofei Wang" userId="6e1836d3-2ed9-4ae5-8700-9029b71c19c7" providerId="ADAL" clId="{C2A2872F-EE44-427A-9E36-DEA3E8157493}" dt="2022-09-27T20:31:09.944" v="186" actId="6549"/>
        <pc:sldMkLst>
          <pc:docMk/>
          <pc:sldMk cId="2796803295" sldId="2385"/>
        </pc:sldMkLst>
        <pc:spChg chg="mod">
          <ac:chgData name="Xiaofei Wang" userId="6e1836d3-2ed9-4ae5-8700-9029b71c19c7" providerId="ADAL" clId="{C2A2872F-EE44-427A-9E36-DEA3E8157493}" dt="2022-09-27T20:31:09.944" v="186" actId="6549"/>
          <ac:spMkLst>
            <pc:docMk/>
            <pc:sldMk cId="2796803295" sldId="2385"/>
            <ac:spMk id="3" creationId="{00000000-0000-0000-0000-000000000000}"/>
          </ac:spMkLst>
        </pc:spChg>
        <pc:spChg chg="mod">
          <ac:chgData name="Xiaofei Wang" userId="6e1836d3-2ed9-4ae5-8700-9029b71c19c7" providerId="ADAL" clId="{C2A2872F-EE44-427A-9E36-DEA3E8157493}" dt="2022-09-14T02:19:08.942" v="1"/>
          <ac:spMkLst>
            <pc:docMk/>
            <pc:sldMk cId="2796803295" sldId="2385"/>
            <ac:spMk id="6" creationId="{00000000-0000-0000-0000-000000000000}"/>
          </ac:spMkLst>
        </pc:spChg>
      </pc:sldChg>
      <pc:sldChg chg="modSp mod">
        <pc:chgData name="Xiaofei Wang" userId="6e1836d3-2ed9-4ae5-8700-9029b71c19c7" providerId="ADAL" clId="{C2A2872F-EE44-427A-9E36-DEA3E8157493}" dt="2022-09-27T20:31:38.209" v="193" actId="20577"/>
        <pc:sldMkLst>
          <pc:docMk/>
          <pc:sldMk cId="2840707277" sldId="2386"/>
        </pc:sldMkLst>
        <pc:spChg chg="mod">
          <ac:chgData name="Xiaofei Wang" userId="6e1836d3-2ed9-4ae5-8700-9029b71c19c7" providerId="ADAL" clId="{C2A2872F-EE44-427A-9E36-DEA3E8157493}" dt="2022-09-27T20:31:38.209" v="193" actId="20577"/>
          <ac:spMkLst>
            <pc:docMk/>
            <pc:sldMk cId="2840707277" sldId="2386"/>
            <ac:spMk id="3" creationId="{00000000-0000-0000-0000-000000000000}"/>
          </ac:spMkLst>
        </pc:spChg>
        <pc:spChg chg="mod">
          <ac:chgData name="Xiaofei Wang" userId="6e1836d3-2ed9-4ae5-8700-9029b71c19c7" providerId="ADAL" clId="{C2A2872F-EE44-427A-9E36-DEA3E8157493}" dt="2022-09-14T02:19:08.942" v="1"/>
          <ac:spMkLst>
            <pc:docMk/>
            <pc:sldMk cId="2840707277" sldId="2386"/>
            <ac:spMk id="6" creationId="{00000000-0000-0000-0000-000000000000}"/>
          </ac:spMkLst>
        </pc:spChg>
      </pc:sldChg>
      <pc:sldChg chg="add">
        <pc:chgData name="Xiaofei Wang" userId="6e1836d3-2ed9-4ae5-8700-9029b71c19c7" providerId="ADAL" clId="{C2A2872F-EE44-427A-9E36-DEA3E8157493}" dt="2022-10-10T14:42:16.599" v="194"/>
        <pc:sldMkLst>
          <pc:docMk/>
          <pc:sldMk cId="3624911156" sldId="2387"/>
        </pc:sldMkLst>
      </pc:sldChg>
      <pc:sldMasterChg chg="modSp modSldLayout">
        <pc:chgData name="Xiaofei Wang" userId="6e1836d3-2ed9-4ae5-8700-9029b71c19c7" providerId="ADAL" clId="{C2A2872F-EE44-427A-9E36-DEA3E8157493}" dt="2022-09-14T02:19:08.942" v="1"/>
        <pc:sldMasterMkLst>
          <pc:docMk/>
          <pc:sldMasterMk cId="0" sldId="2147483648"/>
        </pc:sldMasterMkLst>
        <pc:spChg chg="mod">
          <ac:chgData name="Xiaofei Wang" userId="6e1836d3-2ed9-4ae5-8700-9029b71c19c7" providerId="ADAL" clId="{C2A2872F-EE44-427A-9E36-DEA3E8157493}" dt="2022-09-14T02:19:08.942" v="1"/>
          <ac:spMkLst>
            <pc:docMk/>
            <pc:sldMasterMk cId="0" sldId="2147483648"/>
            <ac:spMk id="10" creationId="{00000000-0000-0000-0000-000000000000}"/>
          </ac:spMkLst>
        </pc:spChg>
        <pc:spChg chg="mod">
          <ac:chgData name="Xiaofei Wang" userId="6e1836d3-2ed9-4ae5-8700-9029b71c19c7" providerId="ADAL" clId="{C2A2872F-EE44-427A-9E36-DEA3E8157493}" dt="2022-09-14T02:19:08.942" v="1"/>
          <ac:spMkLst>
            <pc:docMk/>
            <pc:sldMasterMk cId="0" sldId="2147483648"/>
            <ac:spMk id="1027" creationId="{00000000-0000-0000-0000-000000000000}"/>
          </ac:spMkLst>
        </pc:spChg>
        <pc:sldLayoutChg chg="modSp">
          <pc:chgData name="Xiaofei Wang" userId="6e1836d3-2ed9-4ae5-8700-9029b71c19c7" providerId="ADAL" clId="{C2A2872F-EE44-427A-9E36-DEA3E8157493}" dt="2022-09-14T02:19:08.942" v="1"/>
          <pc:sldLayoutMkLst>
            <pc:docMk/>
            <pc:sldMasterMk cId="0" sldId="2147483648"/>
            <pc:sldLayoutMk cId="0" sldId="2147483649"/>
          </pc:sldLayoutMkLst>
          <pc:spChg chg="mod">
            <ac:chgData name="Xiaofei Wang" userId="6e1836d3-2ed9-4ae5-8700-9029b71c19c7" providerId="ADAL" clId="{C2A2872F-EE44-427A-9E36-DEA3E8157493}" dt="2022-09-14T02:19:08.942" v="1"/>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C2A2872F-EE44-427A-9E36-DEA3E8157493}" dt="2022-09-14T02:19:08.942" v="1"/>
          <pc:sldLayoutMkLst>
            <pc:docMk/>
            <pc:sldMasterMk cId="0" sldId="2147483648"/>
            <pc:sldLayoutMk cId="0" sldId="2147483650"/>
          </pc:sldLayoutMkLst>
          <pc:spChg chg="mod">
            <ac:chgData name="Xiaofei Wang" userId="6e1836d3-2ed9-4ae5-8700-9029b71c19c7" providerId="ADAL" clId="{C2A2872F-EE44-427A-9E36-DEA3E8157493}" dt="2022-09-14T02:19:08.942" v="1"/>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C2A2872F-EE44-427A-9E36-DEA3E8157493}" dt="2022-09-14T02:19:08.942" v="1"/>
          <pc:sldLayoutMkLst>
            <pc:docMk/>
            <pc:sldMasterMk cId="0" sldId="2147483648"/>
            <pc:sldLayoutMk cId="0" sldId="2147483651"/>
          </pc:sldLayoutMkLst>
          <pc:spChg chg="mod">
            <ac:chgData name="Xiaofei Wang" userId="6e1836d3-2ed9-4ae5-8700-9029b71c19c7" providerId="ADAL" clId="{C2A2872F-EE44-427A-9E36-DEA3E8157493}" dt="2022-09-14T02:19:08.942" v="1"/>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C2A2872F-EE44-427A-9E36-DEA3E8157493}" dt="2022-09-14T02:19:08.942" v="1"/>
          <pc:sldLayoutMkLst>
            <pc:docMk/>
            <pc:sldMasterMk cId="0" sldId="2147483648"/>
            <pc:sldLayoutMk cId="0" sldId="2147483652"/>
          </pc:sldLayoutMkLst>
          <pc:spChg chg="mod">
            <ac:chgData name="Xiaofei Wang" userId="6e1836d3-2ed9-4ae5-8700-9029b71c19c7" providerId="ADAL" clId="{C2A2872F-EE44-427A-9E36-DEA3E8157493}" dt="2022-09-14T02:19:08.942" v="1"/>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C2A2872F-EE44-427A-9E36-DEA3E8157493}" dt="2022-09-14T02:19:08.942" v="1"/>
          <pc:sldLayoutMkLst>
            <pc:docMk/>
            <pc:sldMasterMk cId="0" sldId="2147483648"/>
            <pc:sldLayoutMk cId="0" sldId="2147483653"/>
          </pc:sldLayoutMkLst>
          <pc:spChg chg="mod">
            <ac:chgData name="Xiaofei Wang" userId="6e1836d3-2ed9-4ae5-8700-9029b71c19c7" providerId="ADAL" clId="{C2A2872F-EE44-427A-9E36-DEA3E8157493}" dt="2022-09-14T02:19:08.942" v="1"/>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C2A2872F-EE44-427A-9E36-DEA3E8157493}" dt="2022-09-14T02:19:08.942" v="1"/>
          <pc:sldLayoutMkLst>
            <pc:docMk/>
            <pc:sldMasterMk cId="0" sldId="2147483648"/>
            <pc:sldLayoutMk cId="0" sldId="2147483654"/>
          </pc:sldLayoutMkLst>
          <pc:spChg chg="mod">
            <ac:chgData name="Xiaofei Wang" userId="6e1836d3-2ed9-4ae5-8700-9029b71c19c7" providerId="ADAL" clId="{C2A2872F-EE44-427A-9E36-DEA3E8157493}" dt="2022-09-14T02:19:08.942" v="1"/>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C2A2872F-EE44-427A-9E36-DEA3E8157493}" dt="2022-09-14T02:19:08.942" v="1"/>
          <pc:sldLayoutMkLst>
            <pc:docMk/>
            <pc:sldMasterMk cId="0" sldId="2147483648"/>
            <pc:sldLayoutMk cId="0" sldId="2147483655"/>
          </pc:sldLayoutMkLst>
          <pc:spChg chg="mod">
            <ac:chgData name="Xiaofei Wang" userId="6e1836d3-2ed9-4ae5-8700-9029b71c19c7" providerId="ADAL" clId="{C2A2872F-EE44-427A-9E36-DEA3E8157493}" dt="2022-09-14T02:19:08.942" v="1"/>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C2A2872F-EE44-427A-9E36-DEA3E8157493}" dt="2022-09-14T02:19:08.942" v="1"/>
          <pc:sldLayoutMkLst>
            <pc:docMk/>
            <pc:sldMasterMk cId="0" sldId="2147483648"/>
            <pc:sldLayoutMk cId="0" sldId="2147483658"/>
          </pc:sldLayoutMkLst>
          <pc:spChg chg="mod">
            <ac:chgData name="Xiaofei Wang" userId="6e1836d3-2ed9-4ae5-8700-9029b71c19c7" providerId="ADAL" clId="{C2A2872F-EE44-427A-9E36-DEA3E8157493}" dt="2022-09-14T02:19:08.942" v="1"/>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C2A2872F-EE44-427A-9E36-DEA3E8157493}" dt="2022-09-14T02:19:08.942" v="1"/>
          <pc:sldLayoutMkLst>
            <pc:docMk/>
            <pc:sldMasterMk cId="0" sldId="2147483648"/>
            <pc:sldLayoutMk cId="0" sldId="2147483659"/>
          </pc:sldLayoutMkLst>
          <pc:spChg chg="mod">
            <ac:chgData name="Xiaofei Wang" userId="6e1836d3-2ed9-4ae5-8700-9029b71c19c7" providerId="ADAL" clId="{C2A2872F-EE44-427A-9E36-DEA3E8157493}" dt="2022-09-14T02:19:08.942" v="1"/>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D8394090-740A-4B07-97F0-AF948FBBC045}"/>
    <pc:docChg chg="undo custSel addSld delSld modSld">
      <pc:chgData name="Xiaofei Wang" userId="6e1836d3-2ed9-4ae5-8700-9029b71c19c7" providerId="ADAL" clId="{D8394090-740A-4B07-97F0-AF948FBBC045}" dt="2022-08-08T14:00:01.063" v="105" actId="20577"/>
      <pc:docMkLst>
        <pc:docMk/>
      </pc:docMkLst>
      <pc:sldChg chg="modSp mod">
        <pc:chgData name="Xiaofei Wang" userId="6e1836d3-2ed9-4ae5-8700-9029b71c19c7" providerId="ADAL" clId="{D8394090-740A-4B07-97F0-AF948FBBC045}" dt="2022-08-08T13:58:15.648" v="72" actId="20577"/>
        <pc:sldMkLst>
          <pc:docMk/>
          <pc:sldMk cId="0" sldId="395"/>
        </pc:sldMkLst>
        <pc:spChg chg="mod">
          <ac:chgData name="Xiaofei Wang" userId="6e1836d3-2ed9-4ae5-8700-9029b71c19c7" providerId="ADAL" clId="{D8394090-740A-4B07-97F0-AF948FBBC045}" dt="2022-08-08T13:58:15.648" v="72" actId="20577"/>
          <ac:spMkLst>
            <pc:docMk/>
            <pc:sldMk cId="0" sldId="395"/>
            <ac:spMk id="19463" creationId="{014A845C-CDC6-4811-8948-EAB07A9434A5}"/>
          </ac:spMkLst>
        </pc:spChg>
      </pc:sldChg>
      <pc:sldChg chg="del">
        <pc:chgData name="Xiaofei Wang" userId="6e1836d3-2ed9-4ae5-8700-9029b71c19c7" providerId="ADAL" clId="{D8394090-740A-4B07-97F0-AF948FBBC045}" dt="2022-08-08T13:56:01.229" v="1" actId="47"/>
        <pc:sldMkLst>
          <pc:docMk/>
          <pc:sldMk cId="1968720319" sldId="2366"/>
        </pc:sldMkLst>
      </pc:sldChg>
      <pc:sldChg chg="add del">
        <pc:chgData name="Xiaofei Wang" userId="6e1836d3-2ed9-4ae5-8700-9029b71c19c7" providerId="ADAL" clId="{D8394090-740A-4B07-97F0-AF948FBBC045}" dt="2022-08-08T13:59:36.816" v="74" actId="47"/>
        <pc:sldMkLst>
          <pc:docMk/>
          <pc:sldMk cId="1855693234" sldId="2378"/>
        </pc:sldMkLst>
      </pc:sldChg>
      <pc:sldChg chg="add del">
        <pc:chgData name="Xiaofei Wang" userId="6e1836d3-2ed9-4ae5-8700-9029b71c19c7" providerId="ADAL" clId="{D8394090-740A-4B07-97F0-AF948FBBC045}" dt="2022-08-08T13:59:47.406" v="75" actId="47"/>
        <pc:sldMkLst>
          <pc:docMk/>
          <pc:sldMk cId="2561638873" sldId="2380"/>
        </pc:sldMkLst>
      </pc:sldChg>
      <pc:sldChg chg="add del">
        <pc:chgData name="Xiaofei Wang" userId="6e1836d3-2ed9-4ae5-8700-9029b71c19c7" providerId="ADAL" clId="{D8394090-740A-4B07-97F0-AF948FBBC045}" dt="2022-08-08T13:59:47.406" v="75" actId="47"/>
        <pc:sldMkLst>
          <pc:docMk/>
          <pc:sldMk cId="3948357212" sldId="2381"/>
        </pc:sldMkLst>
      </pc:sldChg>
      <pc:sldChg chg="add del">
        <pc:chgData name="Xiaofei Wang" userId="6e1836d3-2ed9-4ae5-8700-9029b71c19c7" providerId="ADAL" clId="{D8394090-740A-4B07-97F0-AF948FBBC045}" dt="2022-08-08T13:59:47.406" v="75" actId="47"/>
        <pc:sldMkLst>
          <pc:docMk/>
          <pc:sldMk cId="1282487667" sldId="2382"/>
        </pc:sldMkLst>
      </pc:sldChg>
      <pc:sldChg chg="add del">
        <pc:chgData name="Xiaofei Wang" userId="6e1836d3-2ed9-4ae5-8700-9029b71c19c7" providerId="ADAL" clId="{D8394090-740A-4B07-97F0-AF948FBBC045}" dt="2022-08-08T13:59:47.406" v="75" actId="47"/>
        <pc:sldMkLst>
          <pc:docMk/>
          <pc:sldMk cId="1737913207" sldId="2383"/>
        </pc:sldMkLst>
      </pc:sldChg>
      <pc:sldChg chg="modSp mod">
        <pc:chgData name="Xiaofei Wang" userId="6e1836d3-2ed9-4ae5-8700-9029b71c19c7" providerId="ADAL" clId="{D8394090-740A-4B07-97F0-AF948FBBC045}" dt="2022-08-08T14:00:01.063" v="105" actId="20577"/>
        <pc:sldMkLst>
          <pc:docMk/>
          <pc:sldMk cId="3512987780" sldId="2384"/>
        </pc:sldMkLst>
        <pc:spChg chg="mod">
          <ac:chgData name="Xiaofei Wang" userId="6e1836d3-2ed9-4ae5-8700-9029b71c19c7" providerId="ADAL" clId="{D8394090-740A-4B07-97F0-AF948FBBC045}" dt="2022-08-08T14:00:01.063" v="105" actId="20577"/>
          <ac:spMkLst>
            <pc:docMk/>
            <pc:sldMk cId="3512987780" sldId="2384"/>
            <ac:spMk id="2" creationId="{00000000-0000-0000-0000-000000000000}"/>
          </ac:spMkLst>
        </pc:spChg>
      </pc:sldChg>
      <pc:sldChg chg="add">
        <pc:chgData name="Xiaofei Wang" userId="6e1836d3-2ed9-4ae5-8700-9029b71c19c7" providerId="ADAL" clId="{D8394090-740A-4B07-97F0-AF948FBBC045}" dt="2022-08-08T13:55:52.490" v="0"/>
        <pc:sldMkLst>
          <pc:docMk/>
          <pc:sldMk cId="1662733530" sldId="2386"/>
        </pc:sldMkLst>
      </pc:sldChg>
    </pc:docChg>
  </pc:docChgLst>
  <pc:docChgLst>
    <pc:chgData name="Xiaofei Wang" userId="6e1836d3-2ed9-4ae5-8700-9029b71c19c7" providerId="ADAL" clId="{9BC1D520-81DF-4064-8538-36C2E2B5C3B7}"/>
    <pc:docChg chg="undo custSel modSld">
      <pc:chgData name="Xiaofei Wang" userId="6e1836d3-2ed9-4ae5-8700-9029b71c19c7" providerId="ADAL" clId="{9BC1D520-81DF-4064-8538-36C2E2B5C3B7}" dt="2022-11-13T14:43:06.730" v="627" actId="20577"/>
      <pc:docMkLst>
        <pc:docMk/>
      </pc:docMkLst>
      <pc:sldChg chg="addSp delSp modSp mod">
        <pc:chgData name="Xiaofei Wang" userId="6e1836d3-2ed9-4ae5-8700-9029b71c19c7" providerId="ADAL" clId="{9BC1D520-81DF-4064-8538-36C2E2B5C3B7}" dt="2022-11-13T14:37:17.106" v="512" actId="2"/>
        <pc:sldMkLst>
          <pc:docMk/>
          <pc:sldMk cId="412227131" sldId="2375"/>
        </pc:sldMkLst>
        <pc:spChg chg="mod">
          <ac:chgData name="Xiaofei Wang" userId="6e1836d3-2ed9-4ae5-8700-9029b71c19c7" providerId="ADAL" clId="{9BC1D520-81DF-4064-8538-36C2E2B5C3B7}" dt="2022-11-13T14:37:17.106" v="512" actId="2"/>
          <ac:spMkLst>
            <pc:docMk/>
            <pc:sldMk cId="412227131" sldId="2375"/>
            <ac:spMk id="19463" creationId="{014A845C-CDC6-4811-8948-EAB07A9434A5}"/>
          </ac:spMkLst>
        </pc:spChg>
        <pc:graphicFrameChg chg="add del mod modGraphic">
          <ac:chgData name="Xiaofei Wang" userId="6e1836d3-2ed9-4ae5-8700-9029b71c19c7" providerId="ADAL" clId="{9BC1D520-81DF-4064-8538-36C2E2B5C3B7}" dt="2022-11-11T04:00:55.793" v="5"/>
          <ac:graphicFrameMkLst>
            <pc:docMk/>
            <pc:sldMk cId="412227131" sldId="2375"/>
            <ac:graphicFrameMk id="2" creationId="{35974FC1-72CF-9AF9-F1D6-8F6E411DCAF6}"/>
          </ac:graphicFrameMkLst>
        </pc:graphicFrameChg>
      </pc:sldChg>
      <pc:sldChg chg="modSp mod">
        <pc:chgData name="Xiaofei Wang" userId="6e1836d3-2ed9-4ae5-8700-9029b71c19c7" providerId="ADAL" clId="{9BC1D520-81DF-4064-8538-36C2E2B5C3B7}" dt="2022-11-13T14:37:24.110" v="514" actId="2"/>
        <pc:sldMkLst>
          <pc:docMk/>
          <pc:sldMk cId="1855693234" sldId="2378"/>
        </pc:sldMkLst>
        <pc:spChg chg="mod">
          <ac:chgData name="Xiaofei Wang" userId="6e1836d3-2ed9-4ae5-8700-9029b71c19c7" providerId="ADAL" clId="{9BC1D520-81DF-4064-8538-36C2E2B5C3B7}" dt="2022-11-13T14:37:24.110" v="514" actId="2"/>
          <ac:spMkLst>
            <pc:docMk/>
            <pc:sldMk cId="1855693234" sldId="2378"/>
            <ac:spMk id="3" creationId="{00000000-0000-0000-0000-000000000000}"/>
          </ac:spMkLst>
        </pc:spChg>
      </pc:sldChg>
      <pc:sldChg chg="modSp mod">
        <pc:chgData name="Xiaofei Wang" userId="6e1836d3-2ed9-4ae5-8700-9029b71c19c7" providerId="ADAL" clId="{9BC1D520-81DF-4064-8538-36C2E2B5C3B7}" dt="2022-11-13T14:33:53.470" v="319" actId="15"/>
        <pc:sldMkLst>
          <pc:docMk/>
          <pc:sldMk cId="3512987780" sldId="2384"/>
        </pc:sldMkLst>
        <pc:spChg chg="mod">
          <ac:chgData name="Xiaofei Wang" userId="6e1836d3-2ed9-4ae5-8700-9029b71c19c7" providerId="ADAL" clId="{9BC1D520-81DF-4064-8538-36C2E2B5C3B7}" dt="2022-11-13T14:33:53.470" v="319" actId="15"/>
          <ac:spMkLst>
            <pc:docMk/>
            <pc:sldMk cId="3512987780" sldId="2384"/>
            <ac:spMk id="3" creationId="{00000000-0000-0000-0000-000000000000}"/>
          </ac:spMkLst>
        </pc:spChg>
      </pc:sldChg>
      <pc:sldChg chg="modSp mod">
        <pc:chgData name="Xiaofei Wang" userId="6e1836d3-2ed9-4ae5-8700-9029b71c19c7" providerId="ADAL" clId="{9BC1D520-81DF-4064-8538-36C2E2B5C3B7}" dt="2022-11-13T14:39:20.748" v="526" actId="20577"/>
        <pc:sldMkLst>
          <pc:docMk/>
          <pc:sldMk cId="2796803295" sldId="2385"/>
        </pc:sldMkLst>
        <pc:spChg chg="mod">
          <ac:chgData name="Xiaofei Wang" userId="6e1836d3-2ed9-4ae5-8700-9029b71c19c7" providerId="ADAL" clId="{9BC1D520-81DF-4064-8538-36C2E2B5C3B7}" dt="2022-11-13T14:39:20.748" v="526" actId="20577"/>
          <ac:spMkLst>
            <pc:docMk/>
            <pc:sldMk cId="2796803295" sldId="2385"/>
            <ac:spMk id="3" creationId="{00000000-0000-0000-0000-000000000000}"/>
          </ac:spMkLst>
        </pc:spChg>
      </pc:sldChg>
      <pc:sldChg chg="modSp mod">
        <pc:chgData name="Xiaofei Wang" userId="6e1836d3-2ed9-4ae5-8700-9029b71c19c7" providerId="ADAL" clId="{9BC1D520-81DF-4064-8538-36C2E2B5C3B7}" dt="2022-11-13T14:43:06.730" v="627" actId="20577"/>
        <pc:sldMkLst>
          <pc:docMk/>
          <pc:sldMk cId="2840707277" sldId="2386"/>
        </pc:sldMkLst>
        <pc:spChg chg="mod">
          <ac:chgData name="Xiaofei Wang" userId="6e1836d3-2ed9-4ae5-8700-9029b71c19c7" providerId="ADAL" clId="{9BC1D520-81DF-4064-8538-36C2E2B5C3B7}" dt="2022-11-13T14:43:06.730" v="627" actId="20577"/>
          <ac:spMkLst>
            <pc:docMk/>
            <pc:sldMk cId="2840707277" sldId="2386"/>
            <ac:spMk id="3" creationId="{00000000-0000-0000-0000-000000000000}"/>
          </ac:spMkLst>
        </pc:spChg>
      </pc:sldChg>
    </pc:docChg>
  </pc:docChgLst>
  <pc:docChgLst>
    <pc:chgData name="Xiaofei Wang" userId="6e1836d3-2ed9-4ae5-8700-9029b71c19c7" providerId="ADAL" clId="{452275CB-9A86-4F26-841B-C98C0EEFC72E}"/>
    <pc:docChg chg="custSel addSld delSld modSld">
      <pc:chgData name="Xiaofei Wang" userId="6e1836d3-2ed9-4ae5-8700-9029b71c19c7" providerId="ADAL" clId="{452275CB-9A86-4F26-841B-C98C0EEFC72E}" dt="2022-09-13T19:50:22.085" v="832" actId="13926"/>
      <pc:docMkLst>
        <pc:docMk/>
      </pc:docMkLst>
      <pc:sldChg chg="delSp">
        <pc:chgData name="Xiaofei Wang" userId="6e1836d3-2ed9-4ae5-8700-9029b71c19c7" providerId="ADAL" clId="{452275CB-9A86-4F26-841B-C98C0EEFC72E}" dt="2022-09-11T19:42:16.273" v="682" actId="478"/>
        <pc:sldMkLst>
          <pc:docMk/>
          <pc:sldMk cId="1393596806" sldId="260"/>
        </pc:sldMkLst>
        <pc:spChg chg="del">
          <ac:chgData name="Xiaofei Wang" userId="6e1836d3-2ed9-4ae5-8700-9029b71c19c7" providerId="ADAL" clId="{452275CB-9A86-4F26-841B-C98C0EEFC72E}" dt="2022-09-11T19:42:16.273" v="682" actId="478"/>
          <ac:spMkLst>
            <pc:docMk/>
            <pc:sldMk cId="1393596806" sldId="260"/>
            <ac:spMk id="8196" creationId="{00000000-0000-0000-0000-000000000000}"/>
          </ac:spMkLst>
        </pc:spChg>
      </pc:sldChg>
      <pc:sldChg chg="modSp mod">
        <pc:chgData name="Xiaofei Wang" userId="6e1836d3-2ed9-4ae5-8700-9029b71c19c7" providerId="ADAL" clId="{452275CB-9A86-4F26-841B-C98C0EEFC72E}" dt="2022-09-11T19:58:23.566" v="830" actId="20577"/>
        <pc:sldMkLst>
          <pc:docMk/>
          <pc:sldMk cId="3900562944" sldId="279"/>
        </pc:sldMkLst>
        <pc:spChg chg="mod">
          <ac:chgData name="Xiaofei Wang" userId="6e1836d3-2ed9-4ae5-8700-9029b71c19c7" providerId="ADAL" clId="{452275CB-9A86-4F26-841B-C98C0EEFC72E}" dt="2022-09-11T19:58:23.566" v="830" actId="20577"/>
          <ac:spMkLst>
            <pc:docMk/>
            <pc:sldMk cId="3900562944" sldId="279"/>
            <ac:spMk id="3" creationId="{00000000-0000-0000-0000-000000000000}"/>
          </ac:spMkLst>
        </pc:spChg>
      </pc:sldChg>
      <pc:sldChg chg="modSp mod">
        <pc:chgData name="Xiaofei Wang" userId="6e1836d3-2ed9-4ae5-8700-9029b71c19c7" providerId="ADAL" clId="{452275CB-9A86-4F26-841B-C98C0EEFC72E}" dt="2022-09-01T12:43:27.484" v="12" actId="20577"/>
        <pc:sldMkLst>
          <pc:docMk/>
          <pc:sldMk cId="0" sldId="332"/>
        </pc:sldMkLst>
        <pc:spChg chg="mod">
          <ac:chgData name="Xiaofei Wang" userId="6e1836d3-2ed9-4ae5-8700-9029b71c19c7" providerId="ADAL" clId="{452275CB-9A86-4F26-841B-C98C0EEFC72E}" dt="2022-09-01T12:43:27.484" v="12" actId="20577"/>
          <ac:spMkLst>
            <pc:docMk/>
            <pc:sldMk cId="0" sldId="332"/>
            <ac:spMk id="17413" creationId="{C2334348-7D14-5567-9887-24899B21D490}"/>
          </ac:spMkLst>
        </pc:spChg>
      </pc:sldChg>
      <pc:sldChg chg="modSp mod">
        <pc:chgData name="Xiaofei Wang" userId="6e1836d3-2ed9-4ae5-8700-9029b71c19c7" providerId="ADAL" clId="{452275CB-9A86-4F26-841B-C98C0EEFC72E}" dt="2022-09-11T19:30:01.945" v="680" actId="20577"/>
        <pc:sldMkLst>
          <pc:docMk/>
          <pc:sldMk cId="0" sldId="395"/>
        </pc:sldMkLst>
        <pc:spChg chg="mod">
          <ac:chgData name="Xiaofei Wang" userId="6e1836d3-2ed9-4ae5-8700-9029b71c19c7" providerId="ADAL" clId="{452275CB-9A86-4F26-841B-C98C0EEFC72E}" dt="2022-09-11T19:30:01.945" v="680" actId="20577"/>
          <ac:spMkLst>
            <pc:docMk/>
            <pc:sldMk cId="0" sldId="395"/>
            <ac:spMk id="19463" creationId="{014A845C-CDC6-4811-8948-EAB07A9434A5}"/>
          </ac:spMkLst>
        </pc:spChg>
      </pc:sldChg>
      <pc:sldChg chg="add">
        <pc:chgData name="Xiaofei Wang" userId="6e1836d3-2ed9-4ae5-8700-9029b71c19c7" providerId="ADAL" clId="{452275CB-9A86-4F26-841B-C98C0EEFC72E}" dt="2022-09-01T12:22:57.172" v="0"/>
        <pc:sldMkLst>
          <pc:docMk/>
          <pc:sldMk cId="1968720319" sldId="2366"/>
        </pc:sldMkLst>
      </pc:sldChg>
      <pc:sldChg chg="modSp mod">
        <pc:chgData name="Xiaofei Wang" userId="6e1836d3-2ed9-4ae5-8700-9029b71c19c7" providerId="ADAL" clId="{452275CB-9A86-4F26-841B-C98C0EEFC72E}" dt="2022-09-13T19:50:22.085" v="832" actId="13926"/>
        <pc:sldMkLst>
          <pc:docMk/>
          <pc:sldMk cId="412227131" sldId="2375"/>
        </pc:sldMkLst>
        <pc:spChg chg="mod">
          <ac:chgData name="Xiaofei Wang" userId="6e1836d3-2ed9-4ae5-8700-9029b71c19c7" providerId="ADAL" clId="{452275CB-9A86-4F26-841B-C98C0EEFC72E}" dt="2022-09-13T19:50:22.085" v="832" actId="13926"/>
          <ac:spMkLst>
            <pc:docMk/>
            <pc:sldMk cId="412227131" sldId="2375"/>
            <ac:spMk id="19463" creationId="{014A845C-CDC6-4811-8948-EAB07A9434A5}"/>
          </ac:spMkLst>
        </pc:spChg>
      </pc:sldChg>
      <pc:sldChg chg="modSp mod">
        <pc:chgData name="Xiaofei Wang" userId="6e1836d3-2ed9-4ae5-8700-9029b71c19c7" providerId="ADAL" clId="{452275CB-9A86-4F26-841B-C98C0EEFC72E}" dt="2022-09-11T19:55:58.043" v="696" actId="20577"/>
        <pc:sldMkLst>
          <pc:docMk/>
          <pc:sldMk cId="2947319002" sldId="2377"/>
        </pc:sldMkLst>
        <pc:spChg chg="mod">
          <ac:chgData name="Xiaofei Wang" userId="6e1836d3-2ed9-4ae5-8700-9029b71c19c7" providerId="ADAL" clId="{452275CB-9A86-4F26-841B-C98C0EEFC72E}" dt="2022-09-11T19:55:58.043" v="696" actId="20577"/>
          <ac:spMkLst>
            <pc:docMk/>
            <pc:sldMk cId="2947319002" sldId="2377"/>
            <ac:spMk id="3" creationId="{00000000-0000-0000-0000-000000000000}"/>
          </ac:spMkLst>
        </pc:spChg>
      </pc:sldChg>
      <pc:sldChg chg="modSp mod">
        <pc:chgData name="Xiaofei Wang" userId="6e1836d3-2ed9-4ae5-8700-9029b71c19c7" providerId="ADAL" clId="{452275CB-9A86-4F26-841B-C98C0EEFC72E}" dt="2022-09-11T19:56:27.782" v="756" actId="20577"/>
        <pc:sldMkLst>
          <pc:docMk/>
          <pc:sldMk cId="1855693234" sldId="2378"/>
        </pc:sldMkLst>
        <pc:spChg chg="mod">
          <ac:chgData name="Xiaofei Wang" userId="6e1836d3-2ed9-4ae5-8700-9029b71c19c7" providerId="ADAL" clId="{452275CB-9A86-4F26-841B-C98C0EEFC72E}" dt="2022-09-11T19:56:27.782" v="756" actId="20577"/>
          <ac:spMkLst>
            <pc:docMk/>
            <pc:sldMk cId="1855693234" sldId="2378"/>
            <ac:spMk id="3" creationId="{00000000-0000-0000-0000-000000000000}"/>
          </ac:spMkLst>
        </pc:spChg>
      </pc:sldChg>
      <pc:sldChg chg="modSp mod">
        <pc:chgData name="Xiaofei Wang" userId="6e1836d3-2ed9-4ae5-8700-9029b71c19c7" providerId="ADAL" clId="{452275CB-9A86-4F26-841B-C98C0EEFC72E}" dt="2022-09-11T19:18:45.609" v="330" actId="15"/>
        <pc:sldMkLst>
          <pc:docMk/>
          <pc:sldMk cId="3512987780" sldId="2384"/>
        </pc:sldMkLst>
        <pc:spChg chg="mod">
          <ac:chgData name="Xiaofei Wang" userId="6e1836d3-2ed9-4ae5-8700-9029b71c19c7" providerId="ADAL" clId="{452275CB-9A86-4F26-841B-C98C0EEFC72E}" dt="2022-09-11T19:18:45.609" v="330" actId="15"/>
          <ac:spMkLst>
            <pc:docMk/>
            <pc:sldMk cId="3512987780" sldId="2384"/>
            <ac:spMk id="3" creationId="{00000000-0000-0000-0000-000000000000}"/>
          </ac:spMkLst>
        </pc:spChg>
      </pc:sldChg>
      <pc:sldChg chg="modSp mod">
        <pc:chgData name="Xiaofei Wang" userId="6e1836d3-2ed9-4ae5-8700-9029b71c19c7" providerId="ADAL" clId="{452275CB-9A86-4F26-841B-C98C0EEFC72E}" dt="2022-09-11T19:58:51.806" v="831" actId="2"/>
        <pc:sldMkLst>
          <pc:docMk/>
          <pc:sldMk cId="2796803295" sldId="2385"/>
        </pc:sldMkLst>
        <pc:spChg chg="mod">
          <ac:chgData name="Xiaofei Wang" userId="6e1836d3-2ed9-4ae5-8700-9029b71c19c7" providerId="ADAL" clId="{452275CB-9A86-4F26-841B-C98C0EEFC72E}" dt="2022-09-11T19:58:51.806" v="831" actId="2"/>
          <ac:spMkLst>
            <pc:docMk/>
            <pc:sldMk cId="2796803295" sldId="2385"/>
            <ac:spMk id="3" creationId="{00000000-0000-0000-0000-000000000000}"/>
          </ac:spMkLst>
        </pc:spChg>
      </pc:sldChg>
      <pc:sldChg chg="del">
        <pc:chgData name="Xiaofei Wang" userId="6e1836d3-2ed9-4ae5-8700-9029b71c19c7" providerId="ADAL" clId="{452275CB-9A86-4F26-841B-C98C0EEFC72E}" dt="2022-09-01T12:23:08.037" v="1" actId="47"/>
        <pc:sldMkLst>
          <pc:docMk/>
          <pc:sldMk cId="1662733530" sldId="2386"/>
        </pc:sldMkLst>
      </pc:sldChg>
      <pc:sldChg chg="modSp add mod">
        <pc:chgData name="Xiaofei Wang" userId="6e1836d3-2ed9-4ae5-8700-9029b71c19c7" providerId="ADAL" clId="{452275CB-9A86-4F26-841B-C98C0EEFC72E}" dt="2022-09-11T19:28:53.377" v="639" actId="20577"/>
        <pc:sldMkLst>
          <pc:docMk/>
          <pc:sldMk cId="2840707277" sldId="2386"/>
        </pc:sldMkLst>
        <pc:spChg chg="mod">
          <ac:chgData name="Xiaofei Wang" userId="6e1836d3-2ed9-4ae5-8700-9029b71c19c7" providerId="ADAL" clId="{452275CB-9A86-4F26-841B-C98C0EEFC72E}" dt="2022-09-11T19:28:29.588" v="604" actId="20577"/>
          <ac:spMkLst>
            <pc:docMk/>
            <pc:sldMk cId="2840707277" sldId="2386"/>
            <ac:spMk id="2" creationId="{00000000-0000-0000-0000-000000000000}"/>
          </ac:spMkLst>
        </pc:spChg>
        <pc:spChg chg="mod">
          <ac:chgData name="Xiaofei Wang" userId="6e1836d3-2ed9-4ae5-8700-9029b71c19c7" providerId="ADAL" clId="{452275CB-9A86-4F26-841B-C98C0EEFC72E}" dt="2022-09-11T19:28:53.377" v="639" actId="20577"/>
          <ac:spMkLst>
            <pc:docMk/>
            <pc:sldMk cId="2840707277" sldId="238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November 2022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2022-11-11</a:t>
            </a:r>
          </a:p>
        </p:txBody>
      </p:sp>
      <p:sp>
        <p:nvSpPr>
          <p:cNvPr id="6" name="Date Placeholder 3"/>
          <p:cNvSpPr>
            <a:spLocks noGrp="1"/>
          </p:cNvSpPr>
          <p:nvPr>
            <p:ph type="dt" idx="10"/>
          </p:nvPr>
        </p:nvSpPr>
        <p:spPr/>
        <p:txBody>
          <a:bodyPr/>
          <a:lstStyle/>
          <a:p>
            <a:r>
              <a:rPr lang="en-US" dirty="0"/>
              <a:t>November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November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November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November 14, 2022 PM2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Announcement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802 Tutorial: Wi-Fi meets ML: Re-thinking Next-generation Wi-Fi Networks: Prof. Szymon Szott, Prof Boris Bellalta</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Monday Eve: 7:30 pm – 8:50 pm </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11-22/1922r0 AI/ML applications in 802.11, </a:t>
            </a:r>
            <a:r>
              <a:rPr lang="en-GB" b="0" dirty="0">
                <a:latin typeface="Times New Roman" panose="02020603050405020304" pitchFamily="18" charset="0"/>
                <a:ea typeface="Times New Roman" panose="02020603050405020304" pitchFamily="18" charset="0"/>
              </a:rPr>
              <a:t>Jatin Parekh (Arista)</a:t>
            </a:r>
          </a:p>
          <a:p>
            <a:pPr marL="514350" lvl="1"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11-22/1934r0 Proposed 802.11 AIML TIG Technical Report for CSI Compression Use case, </a:t>
            </a:r>
            <a:r>
              <a:rPr lang="en-GB" b="0" dirty="0">
                <a:effectLst/>
                <a:latin typeface="Times New Roman" panose="02020603050405020304" pitchFamily="18" charset="0"/>
                <a:ea typeface="Times New Roman" panose="02020603050405020304" pitchFamily="18" charset="0"/>
              </a:rPr>
              <a:t>Zinan Lin (InterDigital)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November 16, 2022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11-22/1942r0 </a:t>
            </a:r>
            <a:r>
              <a:rPr lang="en-GB" dirty="0">
                <a:latin typeface="Times New Roman" panose="02020603050405020304" pitchFamily="18" charset="0"/>
                <a:ea typeface="Times New Roman" panose="02020603050405020304" pitchFamily="18" charset="0"/>
              </a:rPr>
              <a:t>Follow-up on DRL-based Channel Access</a:t>
            </a:r>
            <a:r>
              <a:rPr lang="en-GB" b="0" dirty="0">
                <a:effectLst/>
                <a:latin typeface="Times New Roman" panose="02020603050405020304" pitchFamily="18" charset="0"/>
                <a:ea typeface="Times New Roman" panose="02020603050405020304" pitchFamily="18" charset="0"/>
              </a:rPr>
              <a:t>, Ziyang Guo (Huawei)</a:t>
            </a:r>
          </a:p>
          <a:p>
            <a:pPr marL="514350" lvl="1"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11-22/1948r0 AIML Model Sharing Use Case</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 Schedule</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January Meeting Planning</a:t>
            </a:r>
          </a:p>
          <a:p>
            <a:pPr marL="800100" lvl="1" indent="-342900">
              <a:spcBef>
                <a:spcPts val="300"/>
              </a:spcBef>
              <a:buFont typeface="Arial" panose="020B0604020202020204" pitchFamily="34" charset="0"/>
              <a:buChar char="•"/>
            </a:pPr>
            <a:r>
              <a:rPr lang="en-US" altLang="en-US" dirty="0"/>
              <a:t>2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an EVE session and an AM2 session</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Dec 12, 2022, 10 am ET (1 hour)</a:t>
            </a:r>
          </a:p>
          <a:p>
            <a:pPr marL="1200150" lvl="2" indent="-342900">
              <a:spcBef>
                <a:spcPts val="300"/>
              </a:spcBef>
              <a:buFont typeface="Arial" panose="020B0604020202020204" pitchFamily="34" charset="0"/>
              <a:buChar char="•"/>
            </a:pPr>
            <a:r>
              <a:rPr lang="en-US" altLang="en-US" dirty="0"/>
              <a:t>AI/ML in 802.11: Use cases and next steps Francesco Restuccia (Northeastern University)</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a:t>Potential other </a:t>
            </a:r>
            <a:r>
              <a:rPr lang="en-US" altLang="en-US" dirty="0"/>
              <a:t>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2022</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November 2022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November 14, 2022, PM2: 16:00 – 18:00 Bangkok Time</a:t>
            </a:r>
          </a:p>
          <a:p>
            <a:pPr marL="857250" lvl="1" indent="-457200">
              <a:buFont typeface="Arial" panose="020B0604020202020204" pitchFamily="34" charset="0"/>
              <a:buChar char="•"/>
              <a:defRPr/>
            </a:pPr>
            <a:r>
              <a:rPr lang="en-US" altLang="en-US" sz="1800" dirty="0"/>
              <a:t>Wednesday November 16, 2022, AM1: 8:00-10:00 Bangkok Time</a:t>
            </a:r>
          </a:p>
          <a:p>
            <a:pPr marL="457200" indent="-457200">
              <a:lnSpc>
                <a:spcPct val="90000"/>
              </a:lnSpc>
              <a:buFont typeface="Arial" panose="020B0604020202020204" pitchFamily="34" charset="0"/>
              <a:buChar char="•"/>
              <a:defRPr/>
            </a:pPr>
            <a:r>
              <a:rPr lang="en-US" altLang="en-US" dirty="0"/>
              <a:t>Plans for January 2023</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616074"/>
            <a:ext cx="9144000" cy="4556125"/>
          </a:xfrm>
        </p:spPr>
        <p:txBody>
          <a:bodyPr/>
          <a:lstStyle/>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11-22/1922r0 AI/ML applications in 802.11, </a:t>
            </a:r>
            <a:r>
              <a:rPr lang="en-GB" b="0" dirty="0">
                <a:latin typeface="Times New Roman" panose="02020603050405020304" pitchFamily="18" charset="0"/>
                <a:ea typeface="Times New Roman" panose="02020603050405020304" pitchFamily="18" charset="0"/>
              </a:rPr>
              <a:t>Jatin Parekh (Arista)</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11-22/1934r0 Proposed 802.11 AIML TIG Technical Report for CSI Compression Use case, </a:t>
            </a:r>
            <a:r>
              <a:rPr lang="en-GB" b="0" dirty="0">
                <a:effectLst/>
                <a:latin typeface="Times New Roman" panose="02020603050405020304" pitchFamily="18" charset="0"/>
                <a:ea typeface="Times New Roman" panose="02020603050405020304" pitchFamily="18" charset="0"/>
              </a:rPr>
              <a:t>Zinan Lin (InterDigital)</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11-22/1942r0 </a:t>
            </a:r>
            <a:r>
              <a:rPr lang="en-GB" dirty="0">
                <a:latin typeface="Times New Roman" panose="02020603050405020304" pitchFamily="18" charset="0"/>
                <a:ea typeface="Times New Roman" panose="02020603050405020304" pitchFamily="18" charset="0"/>
              </a:rPr>
              <a:t>Follow-up on DRL-based Channel Access</a:t>
            </a:r>
            <a:r>
              <a:rPr lang="en-GB" b="0" dirty="0">
                <a:effectLst/>
                <a:latin typeface="Times New Roman" panose="02020603050405020304" pitchFamily="18" charset="0"/>
                <a:ea typeface="Times New Roman" panose="02020603050405020304" pitchFamily="18" charset="0"/>
              </a:rPr>
              <a:t>, Ziyang Guo (Huawei)</a:t>
            </a:r>
          </a:p>
          <a:p>
            <a:pPr marL="114300"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11-22/1948r0 AIML Model Sharing Use Case</a:t>
            </a:r>
            <a:r>
              <a:rPr lang="en-GB" b="0" dirty="0">
                <a:effectLst/>
                <a:latin typeface="Times New Roman" panose="02020603050405020304" pitchFamily="18" charset="0"/>
                <a:ea typeface="Times New Roman" panose="02020603050405020304" pitchFamily="18" charset="0"/>
              </a:rPr>
              <a:t>, Xiaofei Wang (InterDigital)</a:t>
            </a: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https://web.cvent.com/event/840c257d-5d52-4eff-94b4-39d2aafda56b/summary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624911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November 2022</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2022</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3622</TotalTime>
  <Words>2084</Words>
  <Application>Microsoft Office PowerPoint</Application>
  <PresentationFormat>Widescreen</PresentationFormat>
  <Paragraphs>254</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Lucida Grande</vt:lpstr>
      <vt:lpstr>Monotype Sorts</vt:lpstr>
      <vt:lpstr>Arial</vt:lpstr>
      <vt:lpstr>Calibri</vt:lpstr>
      <vt:lpstr>Helvetica</vt:lpstr>
      <vt:lpstr>Times New Roman</vt:lpstr>
      <vt:lpstr>Office Theme</vt:lpstr>
      <vt:lpstr>Document</vt:lpstr>
      <vt:lpstr>AIML TIG November 2022 Interim Agenda</vt:lpstr>
      <vt:lpstr>Abstract</vt:lpstr>
      <vt:lpstr>PowerPoint Presentation</vt:lpstr>
      <vt:lpstr>PowerPoint Presentation</vt:lpstr>
      <vt:lpstr>Registration for the November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November 14, 2022 PM2</vt:lpstr>
      <vt:lpstr>Detailed Agenda Wednesday November 16, 2022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95</cp:revision>
  <cp:lastPrinted>1601-01-01T00:00:00Z</cp:lastPrinted>
  <dcterms:created xsi:type="dcterms:W3CDTF">2018-05-05T22:00:08Z</dcterms:created>
  <dcterms:modified xsi:type="dcterms:W3CDTF">2022-11-13T14:43:08Z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