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523" r:id="rId3"/>
    <p:sldId id="288" r:id="rId4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8B044-742C-4429-B8EF-B5E094781A2A}" v="2" dt="2022-09-14T01:02:47.0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63" d="100"/>
          <a:sy n="63" d="100"/>
        </p:scale>
        <p:origin x="780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1208B044-742C-4429-B8EF-B5E094781A2A}"/>
    <pc:docChg chg="custSel modSld modMainMaster">
      <pc:chgData name="Xiaofei Wang" userId="6e1836d3-2ed9-4ae5-8700-9029b71c19c7" providerId="ADAL" clId="{1208B044-742C-4429-B8EF-B5E094781A2A}" dt="2022-09-14T02:12:20.786" v="317" actId="20577"/>
      <pc:docMkLst>
        <pc:docMk/>
      </pc:docMkLst>
      <pc:sldChg chg="modSp mod">
        <pc:chgData name="Xiaofei Wang" userId="6e1836d3-2ed9-4ae5-8700-9029b71c19c7" providerId="ADAL" clId="{1208B044-742C-4429-B8EF-B5E094781A2A}" dt="2022-09-14T02:09:30.491" v="312" actId="20577"/>
        <pc:sldMkLst>
          <pc:docMk/>
          <pc:sldMk cId="0" sldId="288"/>
        </pc:sldMkLst>
        <pc:spChg chg="mod">
          <ac:chgData name="Xiaofei Wang" userId="6e1836d3-2ed9-4ae5-8700-9029b71c19c7" providerId="ADAL" clId="{1208B044-742C-4429-B8EF-B5E094781A2A}" dt="2022-09-14T01:02:24.629" v="13"/>
          <ac:spMkLst>
            <pc:docMk/>
            <pc:sldMk cId="0" sldId="288"/>
            <ac:spMk id="2" creationId="{92B43621-837E-8D47-9CDC-89DF0A853A44}"/>
          </ac:spMkLst>
        </pc:spChg>
        <pc:spChg chg="mod">
          <ac:chgData name="Xiaofei Wang" userId="6e1836d3-2ed9-4ae5-8700-9029b71c19c7" providerId="ADAL" clId="{1208B044-742C-4429-B8EF-B5E094781A2A}" dt="2022-09-14T02:09:30.491" v="312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Xiaofei Wang" userId="6e1836d3-2ed9-4ae5-8700-9029b71c19c7" providerId="ADAL" clId="{1208B044-742C-4429-B8EF-B5E094781A2A}" dt="2022-09-14T01:03:41.156" v="74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Xiaofei Wang" userId="6e1836d3-2ed9-4ae5-8700-9029b71c19c7" providerId="ADAL" clId="{1208B044-742C-4429-B8EF-B5E094781A2A}" dt="2022-09-14T01:03:02.170" v="20" actId="20577"/>
        <pc:sldMkLst>
          <pc:docMk/>
          <pc:sldMk cId="0" sldId="290"/>
        </pc:sldMkLst>
        <pc:spChg chg="mod">
          <ac:chgData name="Xiaofei Wang" userId="6e1836d3-2ed9-4ae5-8700-9029b71c19c7" providerId="ADAL" clId="{1208B044-742C-4429-B8EF-B5E094781A2A}" dt="2022-09-14T01:01:25.275" v="12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1208B044-742C-4429-B8EF-B5E094781A2A}" dt="2022-09-14T01:02:24.629" v="13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Xiaofei Wang" userId="6e1836d3-2ed9-4ae5-8700-9029b71c19c7" providerId="ADAL" clId="{1208B044-742C-4429-B8EF-B5E094781A2A}" dt="2022-09-14T01:03:02.170" v="20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Xiaofei Wang" userId="6e1836d3-2ed9-4ae5-8700-9029b71c19c7" providerId="ADAL" clId="{1208B044-742C-4429-B8EF-B5E094781A2A}" dt="2022-09-14T02:12:20.786" v="317" actId="20577"/>
        <pc:sldMkLst>
          <pc:docMk/>
          <pc:sldMk cId="2868633806" sldId="523"/>
        </pc:sldMkLst>
        <pc:spChg chg="mod">
          <ac:chgData name="Xiaofei Wang" userId="6e1836d3-2ed9-4ae5-8700-9029b71c19c7" providerId="ADAL" clId="{1208B044-742C-4429-B8EF-B5E094781A2A}" dt="2022-09-14T01:02:24.629" v="13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Xiaofei Wang" userId="6e1836d3-2ed9-4ae5-8700-9029b71c19c7" providerId="ADAL" clId="{1208B044-742C-4429-B8EF-B5E094781A2A}" dt="2022-09-14T02:12:20.786" v="317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SldLayout">
        <pc:chgData name="Xiaofei Wang" userId="6e1836d3-2ed9-4ae5-8700-9029b71c19c7" providerId="ADAL" clId="{1208B044-742C-4429-B8EF-B5E094781A2A}" dt="2022-09-14T01:02:47.077" v="14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1208B044-742C-4429-B8EF-B5E094781A2A}" dt="2022-09-14T01:02:24.629" v="13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Xiaofei Wang" userId="6e1836d3-2ed9-4ae5-8700-9029b71c19c7" providerId="ADAL" clId="{1208B044-742C-4429-B8EF-B5E094781A2A}" dt="2022-09-14T01:02:47.077" v="14"/>
          <ac:spMkLst>
            <pc:docMk/>
            <pc:sldMasterMk cId="0" sldId="2147483648"/>
            <ac:spMk id="1031" creationId="{00000000-0000-0000-0000-000000000000}"/>
          </ac:spMkLst>
        </pc:spChg>
        <pc:sldLayoutChg chg="modSp">
          <pc:chgData name="Xiaofei Wang" userId="6e1836d3-2ed9-4ae5-8700-9029b71c19c7" providerId="ADAL" clId="{1208B044-742C-4429-B8EF-B5E094781A2A}" dt="2022-09-14T01:02:24.629" v="13"/>
          <pc:sldLayoutMkLst>
            <pc:docMk/>
            <pc:sldMasterMk cId="0" sldId="2147483648"/>
            <pc:sldLayoutMk cId="0" sldId="2147484206"/>
          </pc:sldLayoutMkLst>
          <pc:spChg chg="mod">
            <ac:chgData name="Xiaofei Wang" userId="6e1836d3-2ed9-4ae5-8700-9029b71c19c7" providerId="ADAL" clId="{1208B044-742C-4429-B8EF-B5E094781A2A}" dt="2022-09-14T01:02:24.629" v="13"/>
            <ac:spMkLst>
              <pc:docMk/>
              <pc:sldMasterMk cId="0" sldId="2147483648"/>
              <pc:sldLayoutMk cId="0" sldId="214748420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1208B044-742C-4429-B8EF-B5E094781A2A}" dt="2022-09-14T01:02:24.629" v="13"/>
          <pc:sldLayoutMkLst>
            <pc:docMk/>
            <pc:sldMasterMk cId="0" sldId="2147483648"/>
            <pc:sldLayoutMk cId="0" sldId="2147484207"/>
          </pc:sldLayoutMkLst>
          <pc:spChg chg="mod">
            <ac:chgData name="Xiaofei Wang" userId="6e1836d3-2ed9-4ae5-8700-9029b71c19c7" providerId="ADAL" clId="{1208B044-742C-4429-B8EF-B5E094781A2A}" dt="2022-09-14T01:02:24.629" v="13"/>
            <ac:spMkLst>
              <pc:docMk/>
              <pc:sldMasterMk cId="0" sldId="2147483648"/>
              <pc:sldLayoutMk cId="0" sldId="2147484207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1208B044-742C-4429-B8EF-B5E094781A2A}" dt="2022-09-14T01:02:24.629" v="13"/>
          <pc:sldLayoutMkLst>
            <pc:docMk/>
            <pc:sldMasterMk cId="0" sldId="2147483648"/>
            <pc:sldLayoutMk cId="0" sldId="2147484208"/>
          </pc:sldLayoutMkLst>
          <pc:spChg chg="mod">
            <ac:chgData name="Xiaofei Wang" userId="6e1836d3-2ed9-4ae5-8700-9029b71c19c7" providerId="ADAL" clId="{1208B044-742C-4429-B8EF-B5E094781A2A}" dt="2022-09-14T01:02:24.629" v="13"/>
            <ac:spMkLst>
              <pc:docMk/>
              <pc:sldMasterMk cId="0" sldId="2147483648"/>
              <pc:sldLayoutMk cId="0" sldId="2147484208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1208B044-742C-4429-B8EF-B5E094781A2A}" dt="2022-09-14T01:02:24.629" v="13"/>
          <pc:sldLayoutMkLst>
            <pc:docMk/>
            <pc:sldMasterMk cId="0" sldId="2147483648"/>
            <pc:sldLayoutMk cId="0" sldId="2147484209"/>
          </pc:sldLayoutMkLst>
          <pc:spChg chg="mod">
            <ac:chgData name="Xiaofei Wang" userId="6e1836d3-2ed9-4ae5-8700-9029b71c19c7" providerId="ADAL" clId="{1208B044-742C-4429-B8EF-B5E094781A2A}" dt="2022-09-14T01:02:24.629" v="13"/>
            <ac:spMkLst>
              <pc:docMk/>
              <pc:sldMasterMk cId="0" sldId="2147483648"/>
              <pc:sldLayoutMk cId="0" sldId="2147484209"/>
              <ac:spMk id="7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1208B044-742C-4429-B8EF-B5E094781A2A}" dt="2022-09-14T01:02:24.629" v="13"/>
          <pc:sldLayoutMkLst>
            <pc:docMk/>
            <pc:sldMasterMk cId="0" sldId="2147483648"/>
            <pc:sldLayoutMk cId="0" sldId="2147484210"/>
          </pc:sldLayoutMkLst>
          <pc:spChg chg="mod">
            <ac:chgData name="Xiaofei Wang" userId="6e1836d3-2ed9-4ae5-8700-9029b71c19c7" providerId="ADAL" clId="{1208B044-742C-4429-B8EF-B5E094781A2A}" dt="2022-09-14T01:02:24.629" v="13"/>
            <ac:spMkLst>
              <pc:docMk/>
              <pc:sldMasterMk cId="0" sldId="2147483648"/>
              <pc:sldLayoutMk cId="0" sldId="2147484210"/>
              <ac:spMk id="3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1208B044-742C-4429-B8EF-B5E094781A2A}" dt="2022-09-14T01:02:24.629" v="13"/>
          <pc:sldLayoutMkLst>
            <pc:docMk/>
            <pc:sldMasterMk cId="0" sldId="2147483648"/>
            <pc:sldLayoutMk cId="0" sldId="2147484211"/>
          </pc:sldLayoutMkLst>
          <pc:spChg chg="mod">
            <ac:chgData name="Xiaofei Wang" userId="6e1836d3-2ed9-4ae5-8700-9029b71c19c7" providerId="ADAL" clId="{1208B044-742C-4429-B8EF-B5E094781A2A}" dt="2022-09-14T01:02:24.629" v="13"/>
            <ac:spMkLst>
              <pc:docMk/>
              <pc:sldMasterMk cId="0" sldId="2147483648"/>
              <pc:sldLayoutMk cId="0" sldId="2147484211"/>
              <ac:spMk id="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1208B044-742C-4429-B8EF-B5E094781A2A}" dt="2022-09-14T01:02:24.629" v="13"/>
          <pc:sldLayoutMkLst>
            <pc:docMk/>
            <pc:sldMasterMk cId="0" sldId="2147483648"/>
            <pc:sldLayoutMk cId="0" sldId="2147484212"/>
          </pc:sldLayoutMkLst>
          <pc:spChg chg="mod">
            <ac:chgData name="Xiaofei Wang" userId="6e1836d3-2ed9-4ae5-8700-9029b71c19c7" providerId="ADAL" clId="{1208B044-742C-4429-B8EF-B5E094781A2A}" dt="2022-09-14T01:02:24.629" v="13"/>
            <ac:spMkLst>
              <pc:docMk/>
              <pc:sldMasterMk cId="0" sldId="2147483648"/>
              <pc:sldLayoutMk cId="0" sldId="2147484212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1208B044-742C-4429-B8EF-B5E094781A2A}" dt="2022-09-14T01:02:24.629" v="13"/>
          <pc:sldLayoutMkLst>
            <pc:docMk/>
            <pc:sldMasterMk cId="0" sldId="2147483648"/>
            <pc:sldLayoutMk cId="0" sldId="2147484213"/>
          </pc:sldLayoutMkLst>
          <pc:spChg chg="mod">
            <ac:chgData name="Xiaofei Wang" userId="6e1836d3-2ed9-4ae5-8700-9029b71c19c7" providerId="ADAL" clId="{1208B044-742C-4429-B8EF-B5E094781A2A}" dt="2022-09-14T01:02:24.629" v="13"/>
            <ac:spMkLst>
              <pc:docMk/>
              <pc:sldMasterMk cId="0" sldId="2147483648"/>
              <pc:sldLayoutMk cId="0" sldId="2147484213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1208B044-742C-4429-B8EF-B5E094781A2A}" dt="2022-09-14T01:02:24.629" v="13"/>
          <pc:sldLayoutMkLst>
            <pc:docMk/>
            <pc:sldMasterMk cId="0" sldId="2147483648"/>
            <pc:sldLayoutMk cId="0" sldId="2147484214"/>
          </pc:sldLayoutMkLst>
          <pc:spChg chg="mod">
            <ac:chgData name="Xiaofei Wang" userId="6e1836d3-2ed9-4ae5-8700-9029b71c19c7" providerId="ADAL" clId="{1208B044-742C-4429-B8EF-B5E094781A2A}" dt="2022-09-14T01:02:24.629" v="13"/>
            <ac:spMkLst>
              <pc:docMk/>
              <pc:sldMasterMk cId="0" sldId="2147483648"/>
              <pc:sldLayoutMk cId="0" sldId="2147484214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1208B044-742C-4429-B8EF-B5E094781A2A}" dt="2022-09-14T01:02:24.629" v="13"/>
          <pc:sldLayoutMkLst>
            <pc:docMk/>
            <pc:sldMasterMk cId="0" sldId="2147483648"/>
            <pc:sldLayoutMk cId="0" sldId="2147484215"/>
          </pc:sldLayoutMkLst>
          <pc:spChg chg="mod">
            <ac:chgData name="Xiaofei Wang" userId="6e1836d3-2ed9-4ae5-8700-9029b71c19c7" providerId="ADAL" clId="{1208B044-742C-4429-B8EF-B5E094781A2A}" dt="2022-09-14T01:02:24.629" v="13"/>
            <ac:spMkLst>
              <pc:docMk/>
              <pc:sldMasterMk cId="0" sldId="2147483648"/>
              <pc:sldLayoutMk cId="0" sldId="2147484215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1208B044-742C-4429-B8EF-B5E094781A2A}" dt="2022-09-14T01:02:47.077" v="14"/>
          <pc:sldLayoutMkLst>
            <pc:docMk/>
            <pc:sldMasterMk cId="0" sldId="2147483648"/>
            <pc:sldLayoutMk cId="0" sldId="2147484216"/>
          </pc:sldLayoutMkLst>
          <pc:spChg chg="mod">
            <ac:chgData name="Xiaofei Wang" userId="6e1836d3-2ed9-4ae5-8700-9029b71c19c7" providerId="ADAL" clId="{1208B044-742C-4429-B8EF-B5E094781A2A}" dt="2022-09-14T01:02:47.077" v="14"/>
            <ac:spMkLst>
              <pc:docMk/>
              <pc:sldMasterMk cId="0" sldId="2147483648"/>
              <pc:sldLayoutMk cId="0" sldId="214748421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1208B044-742C-4429-B8EF-B5E094781A2A}" dt="2022-09-14T01:02:24.629" v="13"/>
          <pc:sldLayoutMkLst>
            <pc:docMk/>
            <pc:sldMasterMk cId="0" sldId="2147483648"/>
            <pc:sldLayoutMk cId="0" sldId="2147484217"/>
          </pc:sldLayoutMkLst>
          <pc:spChg chg="mod">
            <ac:chgData name="Xiaofei Wang" userId="6e1836d3-2ed9-4ae5-8700-9029b71c19c7" providerId="ADAL" clId="{1208B044-742C-4429-B8EF-B5E094781A2A}" dt="2022-09-14T01:02:24.629" v="13"/>
            <ac:spMkLst>
              <pc:docMk/>
              <pc:sldMasterMk cId="0" sldId="2147483648"/>
              <pc:sldLayoutMk cId="0" sldId="2147484217"/>
              <ac:spMk id="11" creationId="{E8C9794E-61A5-714F-A1C3-0B830A40B19C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802.11-22/1608r0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74123" y="6475413"/>
            <a:ext cx="1717778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September 2022 AIML TIG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2022-09-13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024517"/>
              </p:ext>
            </p:extLst>
          </p:nvPr>
        </p:nvGraphicFramePr>
        <p:xfrm>
          <a:off x="2071688" y="2357438"/>
          <a:ext cx="855980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34348" imgH="1182309" progId="Word.Document.8">
                  <p:embed/>
                </p:oleObj>
              </mc:Choice>
              <mc:Fallback>
                <p:oleObj name="Document" r:id="rId3" imgW="8534348" imgH="1182309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88" y="2357438"/>
                        <a:ext cx="8559800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Leadership confirmation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Confirmed Liangxiao Xin as AIML TIG secretary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TIG approved technical report outline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11-22/987 has been approved as the outline </a:t>
            </a:r>
            <a:r>
              <a:rPr lang="en-US"/>
              <a:t>for the AIML </a:t>
            </a:r>
            <a:r>
              <a:rPr lang="en-US" dirty="0"/>
              <a:t>TIG Technical Report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Completed technical presentations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3 technical presentations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1 tutorials: Wireless for ML (11-22/1483r0)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Teleconference: 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Oct 17, 2022 at 10 am ET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1 hour</a:t>
            </a:r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Continue with technical presentations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recommended in the form of technical report text</a:t>
            </a: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November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5904</TotalTime>
  <Words>148</Words>
  <Application>Microsoft Office PowerPoint</Application>
  <PresentationFormat>Widescreen</PresentationFormat>
  <Paragraphs>42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802-11-Submission</vt:lpstr>
      <vt:lpstr>Document</vt:lpstr>
      <vt:lpstr>September 2022 AIML TIG Closing Report</vt:lpstr>
      <vt:lpstr>Work Completed</vt:lpstr>
      <vt:lpstr>Plans for November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Xiaofei Wang</cp:lastModifiedBy>
  <cp:revision>202</cp:revision>
  <cp:lastPrinted>1998-02-10T13:28:06Z</cp:lastPrinted>
  <dcterms:created xsi:type="dcterms:W3CDTF">2007-05-21T21:00:37Z</dcterms:created>
  <dcterms:modified xsi:type="dcterms:W3CDTF">2022-09-14T02:12:23Z</dcterms:modified>
  <cp:category/>
</cp:coreProperties>
</file>