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8AA3E-8D15-445E-928D-917DCB8E3DBA}" v="2" dt="2022-09-14T18:35:58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76" d="100"/>
          <a:sy n="76" d="100"/>
        </p:scale>
        <p:origin x="38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802.11-22/1511r2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Conditional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2406600" progId="Word.Document.8">
                  <p:embed/>
                </p:oleObj>
              </mc:Choice>
              <mc:Fallback>
                <p:oleObj name="Document" r:id="rId4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P802.11az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R1 – Completion of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R2 – typo fixes.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76817"/>
              </p:ext>
            </p:extLst>
          </p:nvPr>
        </p:nvGraphicFramePr>
        <p:xfrm>
          <a:off x="695400" y="1628800"/>
          <a:ext cx="10585177" cy="33424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225475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P802.11az draft D4.0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(166T, 6G, 192E)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P802.11az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(36T, 2G, 27E)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  Ballot for P802.11az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(0T, 0G, 21E)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9996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7613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D7.0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2022-09-20 – 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2022-10-13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30618</TotalTime>
  <Words>469</Words>
  <Application>Microsoft Office PowerPoint</Application>
  <PresentationFormat>Widescreen</PresentationFormat>
  <Paragraphs>141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P802.11az Report to EC on Conditional Approval  to go to REVcom</vt:lpstr>
      <vt:lpstr>Introduction</vt:lpstr>
      <vt:lpstr>Standards Association (SA) Ballot Results – P802.11az</vt:lpstr>
      <vt:lpstr>SA Ballot Comments – P802.11az</vt:lpstr>
      <vt:lpstr>Unsatisfied Technical comments by commenter</vt:lpstr>
      <vt:lpstr>IEEE-SA Mandatory Coordination</vt:lpstr>
      <vt:lpstr>P802.11az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205</cp:revision>
  <cp:lastPrinted>1601-01-01T00:00:00Z</cp:lastPrinted>
  <dcterms:created xsi:type="dcterms:W3CDTF">2019-11-09T15:46:46Z</dcterms:created>
  <dcterms:modified xsi:type="dcterms:W3CDTF">2022-09-14T18:37:04Z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