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302" r:id="rId4"/>
    <p:sldId id="303" r:id="rId5"/>
    <p:sldId id="3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802.11-22/1407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802.11-22/1407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802.11-22/1407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September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Prepared D4.0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TG-internal cross check of implementation of comment resolutions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Two telcos to assign comments and discuss comment resolutions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WG Recirculation ballot on D4.0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LB268 results: 95% approval rate / 12 standing disapprove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56 comments (6 G – 39 E – 11 T) received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 comments are NOT “must be satisfied” / they come from “approve voters”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Post-ballot vote changes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Contacted several times all disapprove voters over the last 10 weeks.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8 post-ballot vote changes to “approve”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4 standing disapprove votes left (as of 2022-09-11) 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en-US" sz="1400" b="1" dirty="0">
                <a:solidFill>
                  <a:schemeClr val="tx1"/>
                </a:solidFill>
                <a:sym typeface="Wingdings" pitchFamily="2" charset="2"/>
              </a:rPr>
              <a:t>98% approval rate</a:t>
            </a:r>
            <a:endParaRPr lang="en-US" sz="1400" b="1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but one technical comment resolved during a telco; commenter is satisfied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Prepared resolutions for G and T comments; ready for discussion and approval this week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 all comments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 editorial comment resolutions and approve them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 comment resolution for one (1) technical comment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Create D5.0 &amp; start a WG recirculation ballot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Editorial tweaks and minimal technical changes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Intend of TG is that D5.0 is the last draft with changes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Report to the EC on (un)conditional approval for SA ballot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Try to directly catch and talk to members having standing disapprove votes to identify unsatisfied comments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78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3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 (AM2)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 (AM1)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11-22/1299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519</TotalTime>
  <Words>393</Words>
  <Application>Microsoft Macintosh PowerPoint</Application>
  <PresentationFormat>Widescreen</PresentationFormat>
  <Paragraphs>64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57</cp:revision>
  <cp:lastPrinted>1601-01-01T00:00:00Z</cp:lastPrinted>
  <dcterms:created xsi:type="dcterms:W3CDTF">2019-05-16T23:33:21Z</dcterms:created>
  <dcterms:modified xsi:type="dcterms:W3CDTF">2022-09-11T17:07:47Z</dcterms:modified>
  <cp:category/>
</cp:coreProperties>
</file>