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90" r:id="rId3"/>
    <p:sldId id="297" r:id="rId4"/>
    <p:sldId id="298" r:id="rId5"/>
    <p:sldId id="375" r:id="rId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6" autoAdjust="0"/>
    <p:restoredTop sz="89530" autoAdjust="0"/>
  </p:normalViewPr>
  <p:slideViewPr>
    <p:cSldViewPr>
      <p:cViewPr varScale="1">
        <p:scale>
          <a:sx n="60" d="100"/>
          <a:sy n="60" d="100"/>
        </p:scale>
        <p:origin x="16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altLang="zh-CN" dirty="0">
                <a:solidFill>
                  <a:schemeClr val="tx1"/>
                </a:solidFill>
              </a:rPr>
              <a:t>se Cases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altLang="zh-CN" sz="3200" dirty="0"/>
              <a:t>of smart manufacturing</a:t>
            </a:r>
            <a:r>
              <a:rPr lang="en-US" altLang="zh-CN" dirty="0"/>
              <a:t>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2022-08-16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75027"/>
              </p:ext>
            </p:extLst>
          </p:nvPr>
        </p:nvGraphicFramePr>
        <p:xfrm>
          <a:off x="838200" y="2667000"/>
          <a:ext cx="7239000" cy="2293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Shichao</a:t>
                      </a:r>
                      <a:r>
                        <a:rPr lang="en-US" altLang="zh-CN" sz="1200" dirty="0"/>
                        <a:t> Zhao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Haier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zhaoshichao@haier.com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Zhaojuan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duzhaojuan@haier.com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F206C-69CA-40A5-B724-2CA0CD8503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802.11-22/1339r0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August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F0AE-F1F6-4187-8BEA-AAB2659B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 err="1"/>
              <a:t>Shichao</a:t>
            </a:r>
            <a:r>
              <a:rPr lang="en-US" altLang="zh-CN" dirty="0"/>
              <a:t> Zhao </a:t>
            </a:r>
            <a:r>
              <a:rPr lang="en-GB" dirty="0"/>
              <a:t>(Haier)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" name="矩形 20">
            <a:extLst>
              <a:ext uri="{FF2B5EF4-FFF2-40B4-BE49-F238E27FC236}">
                <a16:creationId xmlns:a16="http://schemas.microsoft.com/office/drawing/2014/main" id="{1942D9FE-4DB4-4248-BA45-E3970B16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3" y="1198537"/>
            <a:ext cx="4470400" cy="52091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lIns="71991">
            <a:spAutoFit/>
          </a:bodyPr>
          <a:lstStyle>
            <a:lvl1pPr marL="342900" indent="-3429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indent="-238125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00050" lvl="1" indent="-285750">
              <a:spcBef>
                <a:spcPts val="3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Asset Management and Worker tracking</a:t>
            </a:r>
          </a:p>
          <a:p>
            <a:pPr lvl="1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Identification of human beings and assets including production materials, storage tanks, etc. </a:t>
            </a:r>
          </a:p>
          <a:p>
            <a:pPr marL="827088" lvl="2" indent="-285750">
              <a:spcBef>
                <a:spcPts val="300"/>
              </a:spcBef>
              <a:spcAft>
                <a:spcPts val="800"/>
              </a:spcAft>
              <a:buSzPct val="70000"/>
              <a:buFont typeface="Times New Roman" panose="02020603050405020304" pitchFamily="18" charset="0"/>
              <a:buChar char="­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Inventory check</a:t>
            </a:r>
          </a:p>
          <a:p>
            <a:pPr marL="827088" lvl="2" indent="-285750">
              <a:spcBef>
                <a:spcPts val="300"/>
              </a:spcBef>
              <a:spcAft>
                <a:spcPts val="800"/>
              </a:spcAft>
              <a:buSzPct val="70000"/>
              <a:buFont typeface="Times New Roman" panose="02020603050405020304" pitchFamily="18" charset="0"/>
              <a:buChar char="­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Anti-counterfeiting via ID tracing</a:t>
            </a:r>
          </a:p>
          <a:p>
            <a:pPr marL="827088" lvl="2" indent="-285750">
              <a:spcBef>
                <a:spcPts val="300"/>
              </a:spcBef>
              <a:spcAft>
                <a:spcPts val="800"/>
              </a:spcAft>
              <a:buSzPct val="70000"/>
              <a:buFont typeface="Times New Roman" panose="02020603050405020304" pitchFamily="18" charset="0"/>
              <a:buChar char="­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Attendance check</a:t>
            </a:r>
          </a:p>
          <a:p>
            <a:pPr lvl="1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Horizontal and vertical positioning of materials and </a:t>
            </a:r>
            <a:r>
              <a:rPr lang="en-US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products</a:t>
            </a: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  <a:p>
            <a:pPr marL="400050" lvl="1" indent="-285750">
              <a:spcBef>
                <a:spcPts val="3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Potential </a:t>
            </a:r>
            <a:r>
              <a:rPr lang="en-GB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Requirements</a:t>
            </a:r>
          </a:p>
          <a:p>
            <a:pPr lvl="1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Small size, maintenance-free, battery-free, and ultra-low-cost IoT devices</a:t>
            </a:r>
          </a:p>
          <a:p>
            <a:pPr lvl="1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Coverage: 10-30 meters for indoor (a product line has an area of 25 thousands m2)</a:t>
            </a:r>
          </a:p>
          <a:p>
            <a:pPr lvl="1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Positioning accuracy: 1~3 m horizontal accuracy and 1~2 m vertical accuracy</a:t>
            </a:r>
          </a:p>
        </p:txBody>
      </p:sp>
      <p:sp>
        <p:nvSpPr>
          <p:cNvPr id="3" name="副标题 1">
            <a:extLst>
              <a:ext uri="{FF2B5EF4-FFF2-40B4-BE49-F238E27FC236}">
                <a16:creationId xmlns:a16="http://schemas.microsoft.com/office/drawing/2014/main" id="{11CC4024-57B8-4816-9701-08005FB67588}"/>
              </a:ext>
            </a:extLst>
          </p:cNvPr>
          <p:cNvSpPr txBox="1">
            <a:spLocks/>
          </p:cNvSpPr>
          <p:nvPr/>
        </p:nvSpPr>
        <p:spPr>
          <a:xfrm>
            <a:off x="85220" y="637743"/>
            <a:ext cx="9134980" cy="43336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985" rIns="0" bIns="0" anchor="ctr"/>
          <a:lstStyle>
            <a:defPPr>
              <a:defRPr lang="zh-CN"/>
            </a:defPPr>
            <a:lvl1pPr indent="0" fontAlgn="base">
              <a:lnSpc>
                <a:spcPts val="3428"/>
              </a:lnSpc>
              <a:spcBef>
                <a:spcPts val="0"/>
              </a:spcBef>
              <a:spcAft>
                <a:spcPct val="0"/>
              </a:spcAft>
              <a:buNone/>
              <a:defRPr sz="2667" b="1" baseline="0">
                <a:solidFill>
                  <a:srgbClr val="A8040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633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597">
                <a:solidFill>
                  <a:schemeClr val="bg2"/>
                </a:solidFill>
              </a:defRPr>
            </a:lvl2pPr>
            <a:lvl3pPr marL="1187264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337">
                <a:solidFill>
                  <a:schemeClr val="bg2"/>
                </a:solidFill>
              </a:defRPr>
            </a:lvl3pPr>
            <a:lvl4pPr marL="1780898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Arial" charset="0"/>
              <a:buNone/>
              <a:defRPr sz="2079">
                <a:solidFill>
                  <a:schemeClr val="bg2"/>
                </a:solidFill>
              </a:defRPr>
            </a:lvl4pPr>
            <a:lvl5pPr marL="237453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5pPr>
            <a:lvl6pPr marL="296816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6pPr>
            <a:lvl7pPr marL="3561794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7pPr>
            <a:lvl8pPr marL="415542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8pPr>
            <a:lvl9pPr marL="474905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 Case 1: Identification and Positioning</a:t>
            </a:r>
            <a:endParaRPr lang="zh-CN" alt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341" name="组合 1">
            <a:extLst>
              <a:ext uri="{FF2B5EF4-FFF2-40B4-BE49-F238E27FC236}">
                <a16:creationId xmlns:a16="http://schemas.microsoft.com/office/drawing/2014/main" id="{82B2D714-1E1E-4B4D-B5C7-238F7428E22A}"/>
              </a:ext>
            </a:extLst>
          </p:cNvPr>
          <p:cNvGrpSpPr>
            <a:grpSpLocks/>
          </p:cNvGrpSpPr>
          <p:nvPr/>
        </p:nvGrpSpPr>
        <p:grpSpPr bwMode="auto">
          <a:xfrm>
            <a:off x="4783413" y="4150328"/>
            <a:ext cx="4154487" cy="2095127"/>
            <a:chOff x="-468313" y="179835"/>
            <a:chExt cx="11036301" cy="3877815"/>
          </a:xfrm>
        </p:grpSpPr>
        <p:sp>
          <p:nvSpPr>
            <p:cNvPr id="14342" name="object 10">
              <a:extLst>
                <a:ext uri="{FF2B5EF4-FFF2-40B4-BE49-F238E27FC236}">
                  <a16:creationId xmlns:a16="http://schemas.microsoft.com/office/drawing/2014/main" id="{6E562CE9-270E-49C6-95FA-76EB47BAC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8313" y="1944687"/>
              <a:ext cx="5419725" cy="198596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3" name="object 11">
              <a:extLst>
                <a:ext uri="{FF2B5EF4-FFF2-40B4-BE49-F238E27FC236}">
                  <a16:creationId xmlns:a16="http://schemas.microsoft.com/office/drawing/2014/main" id="{266B0075-447E-47B0-89E4-19B444A28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3" y="3203575"/>
              <a:ext cx="331787" cy="3937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4" name="object 12">
              <a:extLst>
                <a:ext uri="{FF2B5EF4-FFF2-40B4-BE49-F238E27FC236}">
                  <a16:creationId xmlns:a16="http://schemas.microsoft.com/office/drawing/2014/main" id="{10E951E8-CC7F-4C91-BB0C-366E2F104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150" y="2992438"/>
              <a:ext cx="331788" cy="3921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5" name="object 13">
              <a:extLst>
                <a:ext uri="{FF2B5EF4-FFF2-40B4-BE49-F238E27FC236}">
                  <a16:creationId xmlns:a16="http://schemas.microsoft.com/office/drawing/2014/main" id="{591AC9DA-C677-465D-A392-39F37B3C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2201863"/>
              <a:ext cx="331787" cy="3921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6" name="object 14">
              <a:extLst>
                <a:ext uri="{FF2B5EF4-FFF2-40B4-BE49-F238E27FC236}">
                  <a16:creationId xmlns:a16="http://schemas.microsoft.com/office/drawing/2014/main" id="{00C1D557-746B-43AD-8886-D4706B1EA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713" y="3006725"/>
              <a:ext cx="365125" cy="3048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7" name="object 15">
              <a:extLst>
                <a:ext uri="{FF2B5EF4-FFF2-40B4-BE49-F238E27FC236}">
                  <a16:creationId xmlns:a16="http://schemas.microsoft.com/office/drawing/2014/main" id="{5DAAAD43-DA72-4922-BCFC-992C88B80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2517775"/>
              <a:ext cx="719137" cy="14763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8" name="object 16">
              <a:extLst>
                <a:ext uri="{FF2B5EF4-FFF2-40B4-BE49-F238E27FC236}">
                  <a16:creationId xmlns:a16="http://schemas.microsoft.com/office/drawing/2014/main" id="{6954045D-ABC8-4E0E-BE6E-188B275DE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3670300"/>
              <a:ext cx="719137" cy="14605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49" name="object 17">
              <a:extLst>
                <a:ext uri="{FF2B5EF4-FFF2-40B4-BE49-F238E27FC236}">
                  <a16:creationId xmlns:a16="http://schemas.microsoft.com/office/drawing/2014/main" id="{5B59E0D2-EC6D-40F1-9E67-1F08E6919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3" y="2922588"/>
              <a:ext cx="719137" cy="1476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50" name="object 18">
              <a:extLst>
                <a:ext uri="{FF2B5EF4-FFF2-40B4-BE49-F238E27FC236}">
                  <a16:creationId xmlns:a16="http://schemas.microsoft.com/office/drawing/2014/main" id="{0BE48C88-8BD1-4C29-8403-12A28AC6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3" y="2995613"/>
              <a:ext cx="319087" cy="220662"/>
            </a:xfrm>
            <a:custGeom>
              <a:avLst/>
              <a:gdLst>
                <a:gd name="T0" fmla="*/ 255742 w 318134"/>
                <a:gd name="T1" fmla="*/ 25430 h 220345"/>
                <a:gd name="T2" fmla="*/ 0 w 318134"/>
                <a:gd name="T3" fmla="*/ 196779 h 220345"/>
                <a:gd name="T4" fmla="*/ 16021 w 318134"/>
                <a:gd name="T5" fmla="*/ 220470 h 220345"/>
                <a:gd name="T6" fmla="*/ 271754 w 318134"/>
                <a:gd name="T7" fmla="*/ 49300 h 220345"/>
                <a:gd name="T8" fmla="*/ 271651 w 318134"/>
                <a:gd name="T9" fmla="*/ 31944 h 220345"/>
                <a:gd name="T10" fmla="*/ 255742 w 318134"/>
                <a:gd name="T11" fmla="*/ 25430 h 220345"/>
                <a:gd name="T12" fmla="*/ 308033 w 318134"/>
                <a:gd name="T13" fmla="*/ 20123 h 220345"/>
                <a:gd name="T14" fmla="*/ 263661 w 318134"/>
                <a:gd name="T15" fmla="*/ 20123 h 220345"/>
                <a:gd name="T16" fmla="*/ 279760 w 318134"/>
                <a:gd name="T17" fmla="*/ 43940 h 220345"/>
                <a:gd name="T18" fmla="*/ 271754 w 318134"/>
                <a:gd name="T19" fmla="*/ 49300 h 220345"/>
                <a:gd name="T20" fmla="*/ 271838 w 318134"/>
                <a:gd name="T21" fmla="*/ 83678 h 220345"/>
                <a:gd name="T22" fmla="*/ 308033 w 318134"/>
                <a:gd name="T23" fmla="*/ 20123 h 220345"/>
                <a:gd name="T24" fmla="*/ 271712 w 318134"/>
                <a:gd name="T25" fmla="*/ 32032 h 220345"/>
                <a:gd name="T26" fmla="*/ 271754 w 318134"/>
                <a:gd name="T27" fmla="*/ 49300 h 220345"/>
                <a:gd name="T28" fmla="*/ 279760 w 318134"/>
                <a:gd name="T29" fmla="*/ 43940 h 220345"/>
                <a:gd name="T30" fmla="*/ 271712 w 318134"/>
                <a:gd name="T31" fmla="*/ 32032 h 220345"/>
                <a:gd name="T32" fmla="*/ 263661 w 318134"/>
                <a:gd name="T33" fmla="*/ 20123 h 220345"/>
                <a:gd name="T34" fmla="*/ 255742 w 318134"/>
                <a:gd name="T35" fmla="*/ 25430 h 220345"/>
                <a:gd name="T36" fmla="*/ 271651 w 318134"/>
                <a:gd name="T37" fmla="*/ 31944 h 220345"/>
                <a:gd name="T38" fmla="*/ 263661 w 318134"/>
                <a:gd name="T39" fmla="*/ 20123 h 220345"/>
                <a:gd name="T40" fmla="*/ 319493 w 318134"/>
                <a:gd name="T41" fmla="*/ 0 h 220345"/>
                <a:gd name="T42" fmla="*/ 223799 w 318134"/>
                <a:gd name="T43" fmla="*/ 12354 h 220345"/>
                <a:gd name="T44" fmla="*/ 255742 w 318134"/>
                <a:gd name="T45" fmla="*/ 25430 h 220345"/>
                <a:gd name="T46" fmla="*/ 263661 w 318134"/>
                <a:gd name="T47" fmla="*/ 20123 h 220345"/>
                <a:gd name="T48" fmla="*/ 308033 w 318134"/>
                <a:gd name="T49" fmla="*/ 20123 h 220345"/>
                <a:gd name="T50" fmla="*/ 319493 w 318134"/>
                <a:gd name="T51" fmla="*/ 0 h 220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8134" h="220345">
                  <a:moveTo>
                    <a:pt x="254216" y="25357"/>
                  </a:moveTo>
                  <a:lnTo>
                    <a:pt x="0" y="196214"/>
                  </a:lnTo>
                  <a:lnTo>
                    <a:pt x="15925" y="219837"/>
                  </a:lnTo>
                  <a:lnTo>
                    <a:pt x="270133" y="49158"/>
                  </a:lnTo>
                  <a:lnTo>
                    <a:pt x="270031" y="31852"/>
                  </a:lnTo>
                  <a:lnTo>
                    <a:pt x="254216" y="25357"/>
                  </a:lnTo>
                  <a:close/>
                </a:path>
                <a:path w="318134" h="220345">
                  <a:moveTo>
                    <a:pt x="306196" y="20065"/>
                  </a:moveTo>
                  <a:lnTo>
                    <a:pt x="262089" y="20065"/>
                  </a:lnTo>
                  <a:lnTo>
                    <a:pt x="278091" y="43814"/>
                  </a:lnTo>
                  <a:lnTo>
                    <a:pt x="270133" y="49158"/>
                  </a:lnTo>
                  <a:lnTo>
                    <a:pt x="270217" y="83438"/>
                  </a:lnTo>
                  <a:lnTo>
                    <a:pt x="306196" y="20065"/>
                  </a:lnTo>
                  <a:close/>
                </a:path>
                <a:path w="318134" h="220345">
                  <a:moveTo>
                    <a:pt x="270091" y="31940"/>
                  </a:moveTo>
                  <a:lnTo>
                    <a:pt x="270133" y="49158"/>
                  </a:lnTo>
                  <a:lnTo>
                    <a:pt x="278091" y="43814"/>
                  </a:lnTo>
                  <a:lnTo>
                    <a:pt x="270091" y="31940"/>
                  </a:lnTo>
                  <a:close/>
                </a:path>
                <a:path w="318134" h="220345">
                  <a:moveTo>
                    <a:pt x="262089" y="20065"/>
                  </a:moveTo>
                  <a:lnTo>
                    <a:pt x="254216" y="25357"/>
                  </a:lnTo>
                  <a:lnTo>
                    <a:pt x="270031" y="31852"/>
                  </a:lnTo>
                  <a:lnTo>
                    <a:pt x="262089" y="20065"/>
                  </a:lnTo>
                  <a:close/>
                </a:path>
                <a:path w="318134" h="220345">
                  <a:moveTo>
                    <a:pt x="317588" y="0"/>
                  </a:moveTo>
                  <a:lnTo>
                    <a:pt x="222465" y="12318"/>
                  </a:lnTo>
                  <a:lnTo>
                    <a:pt x="254216" y="25357"/>
                  </a:lnTo>
                  <a:lnTo>
                    <a:pt x="262089" y="20065"/>
                  </a:lnTo>
                  <a:lnTo>
                    <a:pt x="306196" y="20065"/>
                  </a:lnTo>
                  <a:lnTo>
                    <a:pt x="31758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1" name="object 19">
              <a:extLst>
                <a:ext uri="{FF2B5EF4-FFF2-40B4-BE49-F238E27FC236}">
                  <a16:creationId xmlns:a16="http://schemas.microsoft.com/office/drawing/2014/main" id="{4D806D18-85F8-45D2-829A-058CD1D7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2384425"/>
              <a:ext cx="519113" cy="217488"/>
            </a:xfrm>
            <a:custGeom>
              <a:avLst/>
              <a:gdLst>
                <a:gd name="T0" fmla="*/ 65264 w 518160"/>
                <a:gd name="T1" fmla="*/ 137052 h 217170"/>
                <a:gd name="T2" fmla="*/ 0 w 518160"/>
                <a:gd name="T3" fmla="*/ 207617 h 217170"/>
                <a:gd name="T4" fmla="*/ 95727 w 518160"/>
                <a:gd name="T5" fmla="*/ 217424 h 217170"/>
                <a:gd name="T6" fmla="*/ 72379 w 518160"/>
                <a:gd name="T7" fmla="*/ 200739 h 217170"/>
                <a:gd name="T8" fmla="*/ 58763 w 518160"/>
                <a:gd name="T9" fmla="*/ 200739 h 217170"/>
                <a:gd name="T10" fmla="*/ 48565 w 518160"/>
                <a:gd name="T11" fmla="*/ 173990 h 217170"/>
                <a:gd name="T12" fmla="*/ 57526 w 518160"/>
                <a:gd name="T13" fmla="*/ 170607 h 217170"/>
                <a:gd name="T14" fmla="*/ 65264 w 518160"/>
                <a:gd name="T15" fmla="*/ 137052 h 217170"/>
                <a:gd name="T16" fmla="*/ 53664 w 518160"/>
                <a:gd name="T17" fmla="*/ 187365 h 217170"/>
                <a:gd name="T18" fmla="*/ 58763 w 518160"/>
                <a:gd name="T19" fmla="*/ 200739 h 217170"/>
                <a:gd name="T20" fmla="*/ 67672 w 518160"/>
                <a:gd name="T21" fmla="*/ 197375 h 217170"/>
                <a:gd name="T22" fmla="*/ 53664 w 518160"/>
                <a:gd name="T23" fmla="*/ 187365 h 217170"/>
                <a:gd name="T24" fmla="*/ 67672 w 518160"/>
                <a:gd name="T25" fmla="*/ 197375 h 217170"/>
                <a:gd name="T26" fmla="*/ 58763 w 518160"/>
                <a:gd name="T27" fmla="*/ 200739 h 217170"/>
                <a:gd name="T28" fmla="*/ 72379 w 518160"/>
                <a:gd name="T29" fmla="*/ 200739 h 217170"/>
                <a:gd name="T30" fmla="*/ 67672 w 518160"/>
                <a:gd name="T31" fmla="*/ 197375 h 217170"/>
                <a:gd name="T32" fmla="*/ 509615 w 518160"/>
                <a:gd name="T33" fmla="*/ 0 h 217170"/>
                <a:gd name="T34" fmla="*/ 57526 w 518160"/>
                <a:gd name="T35" fmla="*/ 170607 h 217170"/>
                <a:gd name="T36" fmla="*/ 53664 w 518160"/>
                <a:gd name="T37" fmla="*/ 187365 h 217170"/>
                <a:gd name="T38" fmla="*/ 67672 w 518160"/>
                <a:gd name="T39" fmla="*/ 197375 h 217170"/>
                <a:gd name="T40" fmla="*/ 519685 w 518160"/>
                <a:gd name="T41" fmla="*/ 26748 h 217170"/>
                <a:gd name="T42" fmla="*/ 509615 w 518160"/>
                <a:gd name="T43" fmla="*/ 0 h 217170"/>
                <a:gd name="T44" fmla="*/ 57526 w 518160"/>
                <a:gd name="T45" fmla="*/ 170607 h 217170"/>
                <a:gd name="T46" fmla="*/ 48565 w 518160"/>
                <a:gd name="T47" fmla="*/ 173990 h 217170"/>
                <a:gd name="T48" fmla="*/ 53664 w 518160"/>
                <a:gd name="T49" fmla="*/ 187365 h 217170"/>
                <a:gd name="T50" fmla="*/ 57526 w 518160"/>
                <a:gd name="T51" fmla="*/ 170607 h 2171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8160" h="217170">
                  <a:moveTo>
                    <a:pt x="65024" y="136652"/>
                  </a:moveTo>
                  <a:lnTo>
                    <a:pt x="0" y="207010"/>
                  </a:lnTo>
                  <a:lnTo>
                    <a:pt x="95376" y="216789"/>
                  </a:lnTo>
                  <a:lnTo>
                    <a:pt x="72113" y="200152"/>
                  </a:lnTo>
                  <a:lnTo>
                    <a:pt x="58547" y="200152"/>
                  </a:lnTo>
                  <a:lnTo>
                    <a:pt x="48387" y="173482"/>
                  </a:lnTo>
                  <a:lnTo>
                    <a:pt x="57315" y="170109"/>
                  </a:lnTo>
                  <a:lnTo>
                    <a:pt x="65024" y="136652"/>
                  </a:lnTo>
                  <a:close/>
                </a:path>
                <a:path w="518160" h="217170">
                  <a:moveTo>
                    <a:pt x="53467" y="186817"/>
                  </a:moveTo>
                  <a:lnTo>
                    <a:pt x="58547" y="200152"/>
                  </a:lnTo>
                  <a:lnTo>
                    <a:pt x="67424" y="196798"/>
                  </a:lnTo>
                  <a:lnTo>
                    <a:pt x="53467" y="186817"/>
                  </a:lnTo>
                  <a:close/>
                </a:path>
                <a:path w="518160" h="217170">
                  <a:moveTo>
                    <a:pt x="67424" y="196798"/>
                  </a:moveTo>
                  <a:lnTo>
                    <a:pt x="58547" y="200152"/>
                  </a:lnTo>
                  <a:lnTo>
                    <a:pt x="72113" y="200152"/>
                  </a:lnTo>
                  <a:lnTo>
                    <a:pt x="67424" y="196798"/>
                  </a:lnTo>
                  <a:close/>
                </a:path>
                <a:path w="518160" h="217170">
                  <a:moveTo>
                    <a:pt x="507745" y="0"/>
                  </a:moveTo>
                  <a:lnTo>
                    <a:pt x="57315" y="170109"/>
                  </a:lnTo>
                  <a:lnTo>
                    <a:pt x="53467" y="186817"/>
                  </a:lnTo>
                  <a:lnTo>
                    <a:pt x="67424" y="196798"/>
                  </a:lnTo>
                  <a:lnTo>
                    <a:pt x="517779" y="26670"/>
                  </a:lnTo>
                  <a:lnTo>
                    <a:pt x="507745" y="0"/>
                  </a:lnTo>
                  <a:close/>
                </a:path>
                <a:path w="518160" h="217170">
                  <a:moveTo>
                    <a:pt x="57315" y="170109"/>
                  </a:moveTo>
                  <a:lnTo>
                    <a:pt x="48387" y="173482"/>
                  </a:lnTo>
                  <a:lnTo>
                    <a:pt x="53467" y="186817"/>
                  </a:lnTo>
                  <a:lnTo>
                    <a:pt x="57315" y="17010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2" name="object 20">
              <a:extLst>
                <a:ext uri="{FF2B5EF4-FFF2-40B4-BE49-F238E27FC236}">
                  <a16:creationId xmlns:a16="http://schemas.microsoft.com/office/drawing/2014/main" id="{BD29CE74-9D37-4BCB-AAB8-255C7F18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3378200"/>
              <a:ext cx="177800" cy="290513"/>
            </a:xfrm>
            <a:custGeom>
              <a:avLst/>
              <a:gdLst>
                <a:gd name="T0" fmla="*/ 6096 w 177800"/>
                <a:gd name="T1" fmla="*/ 194431 h 291464"/>
                <a:gd name="T2" fmla="*/ 0 w 177800"/>
                <a:gd name="T3" fmla="*/ 289440 h 291464"/>
                <a:gd name="T4" fmla="*/ 64264 w 177800"/>
                <a:gd name="T5" fmla="*/ 247551 h 291464"/>
                <a:gd name="T6" fmla="*/ 41148 w 177800"/>
                <a:gd name="T7" fmla="*/ 247551 h 291464"/>
                <a:gd name="T8" fmla="*/ 16383 w 177800"/>
                <a:gd name="T9" fmla="*/ 233292 h 291464"/>
                <a:gd name="T10" fmla="*/ 21228 w 177800"/>
                <a:gd name="T11" fmla="*/ 225004 h 291464"/>
                <a:gd name="T12" fmla="*/ 6096 w 177800"/>
                <a:gd name="T13" fmla="*/ 194431 h 291464"/>
                <a:gd name="T14" fmla="*/ 21228 w 177800"/>
                <a:gd name="T15" fmla="*/ 225004 h 291464"/>
                <a:gd name="T16" fmla="*/ 16383 w 177800"/>
                <a:gd name="T17" fmla="*/ 233292 h 291464"/>
                <a:gd name="T18" fmla="*/ 41148 w 177800"/>
                <a:gd name="T19" fmla="*/ 247551 h 291464"/>
                <a:gd name="T20" fmla="*/ 45352 w 177800"/>
                <a:gd name="T21" fmla="*/ 240358 h 291464"/>
                <a:gd name="T22" fmla="*/ 28828 w 177800"/>
                <a:gd name="T23" fmla="*/ 240358 h 291464"/>
                <a:gd name="T24" fmla="*/ 21228 w 177800"/>
                <a:gd name="T25" fmla="*/ 225004 h 291464"/>
                <a:gd name="T26" fmla="*/ 80137 w 177800"/>
                <a:gd name="T27" fmla="*/ 237204 h 291464"/>
                <a:gd name="T28" fmla="*/ 45968 w 177800"/>
                <a:gd name="T29" fmla="*/ 239305 h 291464"/>
                <a:gd name="T30" fmla="*/ 41148 w 177800"/>
                <a:gd name="T31" fmla="*/ 247551 h 291464"/>
                <a:gd name="T32" fmla="*/ 64264 w 177800"/>
                <a:gd name="T33" fmla="*/ 247551 h 291464"/>
                <a:gd name="T34" fmla="*/ 80137 w 177800"/>
                <a:gd name="T35" fmla="*/ 237204 h 291464"/>
                <a:gd name="T36" fmla="*/ 152780 w 177800"/>
                <a:gd name="T37" fmla="*/ 0 h 291464"/>
                <a:gd name="T38" fmla="*/ 21228 w 177800"/>
                <a:gd name="T39" fmla="*/ 225004 h 291464"/>
                <a:gd name="T40" fmla="*/ 28828 w 177800"/>
                <a:gd name="T41" fmla="*/ 240358 h 291464"/>
                <a:gd name="T42" fmla="*/ 45968 w 177800"/>
                <a:gd name="T43" fmla="*/ 239305 h 291464"/>
                <a:gd name="T44" fmla="*/ 177546 w 177800"/>
                <a:gd name="T45" fmla="*/ 14256 h 291464"/>
                <a:gd name="T46" fmla="*/ 152780 w 177800"/>
                <a:gd name="T47" fmla="*/ 0 h 291464"/>
                <a:gd name="T48" fmla="*/ 45968 w 177800"/>
                <a:gd name="T49" fmla="*/ 239305 h 291464"/>
                <a:gd name="T50" fmla="*/ 28828 w 177800"/>
                <a:gd name="T51" fmla="*/ 240358 h 291464"/>
                <a:gd name="T52" fmla="*/ 45352 w 177800"/>
                <a:gd name="T53" fmla="*/ 240358 h 291464"/>
                <a:gd name="T54" fmla="*/ 45968 w 177800"/>
                <a:gd name="T55" fmla="*/ 239305 h 2914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800" h="291464">
                  <a:moveTo>
                    <a:pt x="6096" y="195706"/>
                  </a:moveTo>
                  <a:lnTo>
                    <a:pt x="0" y="291338"/>
                  </a:lnTo>
                  <a:lnTo>
                    <a:pt x="64264" y="249174"/>
                  </a:lnTo>
                  <a:lnTo>
                    <a:pt x="41148" y="249174"/>
                  </a:lnTo>
                  <a:lnTo>
                    <a:pt x="16383" y="234822"/>
                  </a:lnTo>
                  <a:lnTo>
                    <a:pt x="21228" y="226480"/>
                  </a:lnTo>
                  <a:lnTo>
                    <a:pt x="6096" y="195706"/>
                  </a:lnTo>
                  <a:close/>
                </a:path>
                <a:path w="177800" h="291464">
                  <a:moveTo>
                    <a:pt x="21228" y="226480"/>
                  </a:moveTo>
                  <a:lnTo>
                    <a:pt x="16383" y="234822"/>
                  </a:lnTo>
                  <a:lnTo>
                    <a:pt x="41148" y="249174"/>
                  </a:lnTo>
                  <a:lnTo>
                    <a:pt x="45352" y="241934"/>
                  </a:lnTo>
                  <a:lnTo>
                    <a:pt x="28828" y="241934"/>
                  </a:lnTo>
                  <a:lnTo>
                    <a:pt x="21228" y="226480"/>
                  </a:lnTo>
                  <a:close/>
                </a:path>
                <a:path w="177800" h="291464">
                  <a:moveTo>
                    <a:pt x="80137" y="238759"/>
                  </a:moveTo>
                  <a:lnTo>
                    <a:pt x="45968" y="240874"/>
                  </a:lnTo>
                  <a:lnTo>
                    <a:pt x="41148" y="249174"/>
                  </a:lnTo>
                  <a:lnTo>
                    <a:pt x="64264" y="249174"/>
                  </a:lnTo>
                  <a:lnTo>
                    <a:pt x="80137" y="238759"/>
                  </a:lnTo>
                  <a:close/>
                </a:path>
                <a:path w="177800" h="291464">
                  <a:moveTo>
                    <a:pt x="152780" y="0"/>
                  </a:moveTo>
                  <a:lnTo>
                    <a:pt x="21228" y="226480"/>
                  </a:lnTo>
                  <a:lnTo>
                    <a:pt x="28828" y="241934"/>
                  </a:lnTo>
                  <a:lnTo>
                    <a:pt x="45968" y="240874"/>
                  </a:lnTo>
                  <a:lnTo>
                    <a:pt x="177546" y="14350"/>
                  </a:lnTo>
                  <a:lnTo>
                    <a:pt x="152780" y="0"/>
                  </a:lnTo>
                  <a:close/>
                </a:path>
                <a:path w="177800" h="291464">
                  <a:moveTo>
                    <a:pt x="45968" y="240874"/>
                  </a:moveTo>
                  <a:lnTo>
                    <a:pt x="28828" y="241934"/>
                  </a:lnTo>
                  <a:lnTo>
                    <a:pt x="45352" y="241934"/>
                  </a:lnTo>
                  <a:lnTo>
                    <a:pt x="45968" y="2408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3" name="object 21">
              <a:extLst>
                <a:ext uri="{FF2B5EF4-FFF2-40B4-BE49-F238E27FC236}">
                  <a16:creationId xmlns:a16="http://schemas.microsoft.com/office/drawing/2014/main" id="{D2D8B31B-E8CD-450C-A035-32FF784F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" y="3144838"/>
              <a:ext cx="2033588" cy="288925"/>
            </a:xfrm>
            <a:custGeom>
              <a:avLst/>
              <a:gdLst>
                <a:gd name="T0" fmla="*/ 80085 w 2032635"/>
                <a:gd name="T1" fmla="*/ 203714 h 288289"/>
                <a:gd name="T2" fmla="*/ 0 w 2032635"/>
                <a:gd name="T3" fmla="*/ 256653 h 288289"/>
                <a:gd name="T4" fmla="*/ 90253 w 2032635"/>
                <a:gd name="T5" fmla="*/ 289181 h 288289"/>
                <a:gd name="T6" fmla="*/ 68978 w 2032635"/>
                <a:gd name="T7" fmla="*/ 264179 h 288289"/>
                <a:gd name="T8" fmla="*/ 58473 w 2032635"/>
                <a:gd name="T9" fmla="*/ 264179 h 288289"/>
                <a:gd name="T10" fmla="*/ 55170 w 2032635"/>
                <a:gd name="T11" fmla="*/ 235605 h 288289"/>
                <a:gd name="T12" fmla="*/ 64584 w 2032635"/>
                <a:gd name="T13" fmla="*/ 234481 h 288289"/>
                <a:gd name="T14" fmla="*/ 80085 w 2032635"/>
                <a:gd name="T15" fmla="*/ 203714 h 288289"/>
                <a:gd name="T16" fmla="*/ 56822 w 2032635"/>
                <a:gd name="T17" fmla="*/ 249892 h 288289"/>
                <a:gd name="T18" fmla="*/ 58473 w 2032635"/>
                <a:gd name="T19" fmla="*/ 264179 h 288289"/>
                <a:gd name="T20" fmla="*/ 68011 w 2032635"/>
                <a:gd name="T21" fmla="*/ 263041 h 288289"/>
                <a:gd name="T22" fmla="*/ 56822 w 2032635"/>
                <a:gd name="T23" fmla="*/ 249892 h 288289"/>
                <a:gd name="T24" fmla="*/ 68011 w 2032635"/>
                <a:gd name="T25" fmla="*/ 263041 h 288289"/>
                <a:gd name="T26" fmla="*/ 58473 w 2032635"/>
                <a:gd name="T27" fmla="*/ 264179 h 288289"/>
                <a:gd name="T28" fmla="*/ 68978 w 2032635"/>
                <a:gd name="T29" fmla="*/ 264179 h 288289"/>
                <a:gd name="T30" fmla="*/ 68011 w 2032635"/>
                <a:gd name="T31" fmla="*/ 263041 h 288289"/>
                <a:gd name="T32" fmla="*/ 2030601 w 2032635"/>
                <a:gd name="T33" fmla="*/ 0 h 288289"/>
                <a:gd name="T34" fmla="*/ 64584 w 2032635"/>
                <a:gd name="T35" fmla="*/ 234481 h 288289"/>
                <a:gd name="T36" fmla="*/ 56822 w 2032635"/>
                <a:gd name="T37" fmla="*/ 249892 h 288289"/>
                <a:gd name="T38" fmla="*/ 68011 w 2032635"/>
                <a:gd name="T39" fmla="*/ 263041 h 288289"/>
                <a:gd name="T40" fmla="*/ 2034033 w 2032635"/>
                <a:gd name="T41" fmla="*/ 28574 h 288289"/>
                <a:gd name="T42" fmla="*/ 2030601 w 2032635"/>
                <a:gd name="T43" fmla="*/ 0 h 288289"/>
                <a:gd name="T44" fmla="*/ 64584 w 2032635"/>
                <a:gd name="T45" fmla="*/ 234481 h 288289"/>
                <a:gd name="T46" fmla="*/ 55170 w 2032635"/>
                <a:gd name="T47" fmla="*/ 235605 h 288289"/>
                <a:gd name="T48" fmla="*/ 56822 w 2032635"/>
                <a:gd name="T49" fmla="*/ 249892 h 288289"/>
                <a:gd name="T50" fmla="*/ 64584 w 2032635"/>
                <a:gd name="T51" fmla="*/ 234481 h 2882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32635" h="288289">
                  <a:moveTo>
                    <a:pt x="80009" y="202819"/>
                  </a:moveTo>
                  <a:lnTo>
                    <a:pt x="0" y="255524"/>
                  </a:lnTo>
                  <a:lnTo>
                    <a:pt x="90169" y="287909"/>
                  </a:lnTo>
                  <a:lnTo>
                    <a:pt x="68914" y="263017"/>
                  </a:lnTo>
                  <a:lnTo>
                    <a:pt x="58419" y="263017"/>
                  </a:lnTo>
                  <a:lnTo>
                    <a:pt x="55118" y="234569"/>
                  </a:lnTo>
                  <a:lnTo>
                    <a:pt x="64524" y="233450"/>
                  </a:lnTo>
                  <a:lnTo>
                    <a:pt x="80009" y="202819"/>
                  </a:lnTo>
                  <a:close/>
                </a:path>
                <a:path w="2032635" h="288289">
                  <a:moveTo>
                    <a:pt x="56768" y="248793"/>
                  </a:moveTo>
                  <a:lnTo>
                    <a:pt x="58419" y="263017"/>
                  </a:lnTo>
                  <a:lnTo>
                    <a:pt x="67947" y="261884"/>
                  </a:lnTo>
                  <a:lnTo>
                    <a:pt x="56768" y="248793"/>
                  </a:lnTo>
                  <a:close/>
                </a:path>
                <a:path w="2032635" h="288289">
                  <a:moveTo>
                    <a:pt x="67947" y="261884"/>
                  </a:moveTo>
                  <a:lnTo>
                    <a:pt x="58419" y="263017"/>
                  </a:lnTo>
                  <a:lnTo>
                    <a:pt x="68914" y="263017"/>
                  </a:lnTo>
                  <a:lnTo>
                    <a:pt x="67947" y="261884"/>
                  </a:lnTo>
                  <a:close/>
                </a:path>
                <a:path w="2032635" h="288289">
                  <a:moveTo>
                    <a:pt x="2028698" y="0"/>
                  </a:moveTo>
                  <a:lnTo>
                    <a:pt x="64524" y="233450"/>
                  </a:lnTo>
                  <a:lnTo>
                    <a:pt x="56768" y="248793"/>
                  </a:lnTo>
                  <a:lnTo>
                    <a:pt x="67947" y="261884"/>
                  </a:lnTo>
                  <a:lnTo>
                    <a:pt x="2032127" y="28448"/>
                  </a:lnTo>
                  <a:lnTo>
                    <a:pt x="2028698" y="0"/>
                  </a:lnTo>
                  <a:close/>
                </a:path>
                <a:path w="2032635" h="288289">
                  <a:moveTo>
                    <a:pt x="64524" y="233450"/>
                  </a:moveTo>
                  <a:lnTo>
                    <a:pt x="55118" y="234569"/>
                  </a:lnTo>
                  <a:lnTo>
                    <a:pt x="56768" y="248793"/>
                  </a:lnTo>
                  <a:lnTo>
                    <a:pt x="64524" y="2334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4" name="object 22">
              <a:extLst>
                <a:ext uri="{FF2B5EF4-FFF2-40B4-BE49-F238E27FC236}">
                  <a16:creationId xmlns:a16="http://schemas.microsoft.com/office/drawing/2014/main" id="{71728417-B7C5-4BE5-91A1-1B5F27184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5" y="2397125"/>
              <a:ext cx="381000" cy="617538"/>
            </a:xfrm>
            <a:custGeom>
              <a:avLst/>
              <a:gdLst>
                <a:gd name="T0" fmla="*/ 29591 w 381000"/>
                <a:gd name="T1" fmla="*/ 48944 h 617220"/>
                <a:gd name="T2" fmla="*/ 22241 w 381000"/>
                <a:gd name="T3" fmla="*/ 64551 h 617220"/>
                <a:gd name="T4" fmla="*/ 356108 w 381000"/>
                <a:gd name="T5" fmla="*/ 617602 h 617220"/>
                <a:gd name="T6" fmla="*/ 380491 w 381000"/>
                <a:gd name="T7" fmla="*/ 602853 h 617220"/>
                <a:gd name="T8" fmla="*/ 46691 w 381000"/>
                <a:gd name="T9" fmla="*/ 49707 h 617220"/>
                <a:gd name="T10" fmla="*/ 29591 w 381000"/>
                <a:gd name="T11" fmla="*/ 48944 h 617220"/>
                <a:gd name="T12" fmla="*/ 0 w 381000"/>
                <a:gd name="T13" fmla="*/ 0 h 617220"/>
                <a:gd name="T14" fmla="*/ 7619 w 381000"/>
                <a:gd name="T15" fmla="*/ 95602 h 617220"/>
                <a:gd name="T16" fmla="*/ 22241 w 381000"/>
                <a:gd name="T17" fmla="*/ 64551 h 617220"/>
                <a:gd name="T18" fmla="*/ 17272 w 381000"/>
                <a:gd name="T19" fmla="*/ 56319 h 617220"/>
                <a:gd name="T20" fmla="*/ 41782 w 381000"/>
                <a:gd name="T21" fmla="*/ 41571 h 617220"/>
                <a:gd name="T22" fmla="*/ 65745 w 381000"/>
                <a:gd name="T23" fmla="*/ 41571 h 617220"/>
                <a:gd name="T24" fmla="*/ 0 w 381000"/>
                <a:gd name="T25" fmla="*/ 0 h 617220"/>
                <a:gd name="T26" fmla="*/ 41782 w 381000"/>
                <a:gd name="T27" fmla="*/ 41571 h 617220"/>
                <a:gd name="T28" fmla="*/ 17272 w 381000"/>
                <a:gd name="T29" fmla="*/ 56319 h 617220"/>
                <a:gd name="T30" fmla="*/ 22241 w 381000"/>
                <a:gd name="T31" fmla="*/ 64551 h 617220"/>
                <a:gd name="T32" fmla="*/ 29591 w 381000"/>
                <a:gd name="T33" fmla="*/ 48944 h 617220"/>
                <a:gd name="T34" fmla="*/ 46232 w 381000"/>
                <a:gd name="T35" fmla="*/ 48944 h 617220"/>
                <a:gd name="T36" fmla="*/ 41782 w 381000"/>
                <a:gd name="T37" fmla="*/ 41571 h 617220"/>
                <a:gd name="T38" fmla="*/ 65745 w 381000"/>
                <a:gd name="T39" fmla="*/ 41571 h 617220"/>
                <a:gd name="T40" fmla="*/ 41782 w 381000"/>
                <a:gd name="T41" fmla="*/ 41571 h 617220"/>
                <a:gd name="T42" fmla="*/ 46691 w 381000"/>
                <a:gd name="T43" fmla="*/ 49707 h 617220"/>
                <a:gd name="T44" fmla="*/ 81025 w 381000"/>
                <a:gd name="T45" fmla="*/ 51233 h 617220"/>
                <a:gd name="T46" fmla="*/ 65745 w 381000"/>
                <a:gd name="T47" fmla="*/ 41571 h 617220"/>
                <a:gd name="T48" fmla="*/ 46232 w 381000"/>
                <a:gd name="T49" fmla="*/ 48944 h 617220"/>
                <a:gd name="T50" fmla="*/ 29591 w 381000"/>
                <a:gd name="T51" fmla="*/ 48944 h 617220"/>
                <a:gd name="T52" fmla="*/ 46691 w 381000"/>
                <a:gd name="T53" fmla="*/ 49707 h 617220"/>
                <a:gd name="T54" fmla="*/ 46232 w 381000"/>
                <a:gd name="T55" fmla="*/ 48944 h 6172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1000" h="617220">
                  <a:moveTo>
                    <a:pt x="29591" y="48894"/>
                  </a:moveTo>
                  <a:lnTo>
                    <a:pt x="22241" y="64485"/>
                  </a:lnTo>
                  <a:lnTo>
                    <a:pt x="356108" y="616966"/>
                  </a:lnTo>
                  <a:lnTo>
                    <a:pt x="380491" y="602233"/>
                  </a:lnTo>
                  <a:lnTo>
                    <a:pt x="46691" y="49655"/>
                  </a:lnTo>
                  <a:lnTo>
                    <a:pt x="29591" y="48894"/>
                  </a:lnTo>
                  <a:close/>
                </a:path>
                <a:path w="381000" h="617220">
                  <a:moveTo>
                    <a:pt x="0" y="0"/>
                  </a:moveTo>
                  <a:lnTo>
                    <a:pt x="7619" y="95504"/>
                  </a:lnTo>
                  <a:lnTo>
                    <a:pt x="22241" y="64485"/>
                  </a:lnTo>
                  <a:lnTo>
                    <a:pt x="17272" y="56261"/>
                  </a:lnTo>
                  <a:lnTo>
                    <a:pt x="41782" y="41529"/>
                  </a:lnTo>
                  <a:lnTo>
                    <a:pt x="65745" y="41529"/>
                  </a:lnTo>
                  <a:lnTo>
                    <a:pt x="0" y="0"/>
                  </a:lnTo>
                  <a:close/>
                </a:path>
                <a:path w="381000" h="617220">
                  <a:moveTo>
                    <a:pt x="41782" y="41529"/>
                  </a:moveTo>
                  <a:lnTo>
                    <a:pt x="17272" y="56261"/>
                  </a:lnTo>
                  <a:lnTo>
                    <a:pt x="22241" y="64485"/>
                  </a:lnTo>
                  <a:lnTo>
                    <a:pt x="29591" y="48894"/>
                  </a:lnTo>
                  <a:lnTo>
                    <a:pt x="46232" y="48894"/>
                  </a:lnTo>
                  <a:lnTo>
                    <a:pt x="41782" y="41529"/>
                  </a:lnTo>
                  <a:close/>
                </a:path>
                <a:path w="381000" h="617220">
                  <a:moveTo>
                    <a:pt x="65745" y="41529"/>
                  </a:moveTo>
                  <a:lnTo>
                    <a:pt x="41782" y="41529"/>
                  </a:lnTo>
                  <a:lnTo>
                    <a:pt x="46691" y="49655"/>
                  </a:lnTo>
                  <a:lnTo>
                    <a:pt x="81025" y="51181"/>
                  </a:lnTo>
                  <a:lnTo>
                    <a:pt x="65745" y="41529"/>
                  </a:lnTo>
                  <a:close/>
                </a:path>
                <a:path w="381000" h="617220">
                  <a:moveTo>
                    <a:pt x="46232" y="48894"/>
                  </a:moveTo>
                  <a:lnTo>
                    <a:pt x="29591" y="48894"/>
                  </a:lnTo>
                  <a:lnTo>
                    <a:pt x="46691" y="49655"/>
                  </a:lnTo>
                  <a:lnTo>
                    <a:pt x="46232" y="4889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5" name="object 23">
              <a:extLst>
                <a:ext uri="{FF2B5EF4-FFF2-40B4-BE49-F238E27FC236}">
                  <a16:creationId xmlns:a16="http://schemas.microsoft.com/office/drawing/2014/main" id="{D478A949-6AD6-4B68-BD12-A41F9B7A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3143250"/>
              <a:ext cx="1484312" cy="85725"/>
            </a:xfrm>
            <a:custGeom>
              <a:avLst/>
              <a:gdLst>
                <a:gd name="T0" fmla="*/ 1417047 w 1484629"/>
                <a:gd name="T1" fmla="*/ 57473 h 85725"/>
                <a:gd name="T2" fmla="*/ 1397545 w 1484629"/>
                <a:gd name="T3" fmla="*/ 85598 h 85725"/>
                <a:gd name="T4" fmla="*/ 1456246 w 1484629"/>
                <a:gd name="T5" fmla="*/ 57657 h 85725"/>
                <a:gd name="T6" fmla="*/ 1426616 w 1484629"/>
                <a:gd name="T7" fmla="*/ 57657 h 85725"/>
                <a:gd name="T8" fmla="*/ 1417047 w 1484629"/>
                <a:gd name="T9" fmla="*/ 57473 h 85725"/>
                <a:gd name="T10" fmla="*/ 1417664 w 1484629"/>
                <a:gd name="T11" fmla="*/ 28901 h 85725"/>
                <a:gd name="T12" fmla="*/ 1426869 w 1484629"/>
                <a:gd name="T13" fmla="*/ 43306 h 85725"/>
                <a:gd name="T14" fmla="*/ 1417047 w 1484629"/>
                <a:gd name="T15" fmla="*/ 57473 h 85725"/>
                <a:gd name="T16" fmla="*/ 1426616 w 1484629"/>
                <a:gd name="T17" fmla="*/ 57657 h 85725"/>
                <a:gd name="T18" fmla="*/ 1427123 w 1484629"/>
                <a:gd name="T19" fmla="*/ 29082 h 85725"/>
                <a:gd name="T20" fmla="*/ 1417664 w 1484629"/>
                <a:gd name="T21" fmla="*/ 28901 h 85725"/>
                <a:gd name="T22" fmla="*/ 1399195 w 1484629"/>
                <a:gd name="T23" fmla="*/ 0 h 85725"/>
                <a:gd name="T24" fmla="*/ 1417664 w 1484629"/>
                <a:gd name="T25" fmla="*/ 28901 h 85725"/>
                <a:gd name="T26" fmla="*/ 1427123 w 1484629"/>
                <a:gd name="T27" fmla="*/ 29082 h 85725"/>
                <a:gd name="T28" fmla="*/ 1426616 w 1484629"/>
                <a:gd name="T29" fmla="*/ 57657 h 85725"/>
                <a:gd name="T30" fmla="*/ 1456246 w 1484629"/>
                <a:gd name="T31" fmla="*/ 57657 h 85725"/>
                <a:gd name="T32" fmla="*/ 1483995 w 1484629"/>
                <a:gd name="T33" fmla="*/ 44450 h 85725"/>
                <a:gd name="T34" fmla="*/ 1399195 w 1484629"/>
                <a:gd name="T35" fmla="*/ 0 h 85725"/>
                <a:gd name="T36" fmla="*/ 634 w 1484629"/>
                <a:gd name="T37" fmla="*/ 1650 h 85725"/>
                <a:gd name="T38" fmla="*/ 0 w 1484629"/>
                <a:gd name="T39" fmla="*/ 30099 h 85725"/>
                <a:gd name="T40" fmla="*/ 1417047 w 1484629"/>
                <a:gd name="T41" fmla="*/ 57473 h 85725"/>
                <a:gd name="T42" fmla="*/ 1426869 w 1484629"/>
                <a:gd name="T43" fmla="*/ 43306 h 85725"/>
                <a:gd name="T44" fmla="*/ 1417664 w 1484629"/>
                <a:gd name="T45" fmla="*/ 28901 h 85725"/>
                <a:gd name="T46" fmla="*/ 634 w 1484629"/>
                <a:gd name="T47" fmla="*/ 1650 h 857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84629" h="85725">
                  <a:moveTo>
                    <a:pt x="1417653" y="57473"/>
                  </a:moveTo>
                  <a:lnTo>
                    <a:pt x="1398142" y="85598"/>
                  </a:lnTo>
                  <a:lnTo>
                    <a:pt x="1456868" y="57657"/>
                  </a:lnTo>
                  <a:lnTo>
                    <a:pt x="1427226" y="57657"/>
                  </a:lnTo>
                  <a:lnTo>
                    <a:pt x="1417653" y="57473"/>
                  </a:lnTo>
                  <a:close/>
                </a:path>
                <a:path w="1484629" h="85725">
                  <a:moveTo>
                    <a:pt x="1418270" y="28901"/>
                  </a:moveTo>
                  <a:lnTo>
                    <a:pt x="1427479" y="43306"/>
                  </a:lnTo>
                  <a:lnTo>
                    <a:pt x="1417653" y="57473"/>
                  </a:lnTo>
                  <a:lnTo>
                    <a:pt x="1427226" y="57657"/>
                  </a:lnTo>
                  <a:lnTo>
                    <a:pt x="1427733" y="29082"/>
                  </a:lnTo>
                  <a:lnTo>
                    <a:pt x="1418270" y="28901"/>
                  </a:lnTo>
                  <a:close/>
                </a:path>
                <a:path w="1484629" h="85725">
                  <a:moveTo>
                    <a:pt x="1399793" y="0"/>
                  </a:moveTo>
                  <a:lnTo>
                    <a:pt x="1418270" y="28901"/>
                  </a:lnTo>
                  <a:lnTo>
                    <a:pt x="1427733" y="29082"/>
                  </a:lnTo>
                  <a:lnTo>
                    <a:pt x="1427226" y="57657"/>
                  </a:lnTo>
                  <a:lnTo>
                    <a:pt x="1456868" y="57657"/>
                  </a:lnTo>
                  <a:lnTo>
                    <a:pt x="1484629" y="44450"/>
                  </a:lnTo>
                  <a:lnTo>
                    <a:pt x="1399793" y="0"/>
                  </a:lnTo>
                  <a:close/>
                </a:path>
                <a:path w="1484629" h="85725">
                  <a:moveTo>
                    <a:pt x="634" y="1650"/>
                  </a:moveTo>
                  <a:lnTo>
                    <a:pt x="0" y="30099"/>
                  </a:lnTo>
                  <a:lnTo>
                    <a:pt x="1417653" y="57473"/>
                  </a:lnTo>
                  <a:lnTo>
                    <a:pt x="1427479" y="43306"/>
                  </a:lnTo>
                  <a:lnTo>
                    <a:pt x="1418270" y="28901"/>
                  </a:lnTo>
                  <a:lnTo>
                    <a:pt x="634" y="16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6" name="object 24">
              <a:extLst>
                <a:ext uri="{FF2B5EF4-FFF2-40B4-BE49-F238E27FC236}">
                  <a16:creationId xmlns:a16="http://schemas.microsoft.com/office/drawing/2014/main" id="{6989F89B-80EB-4CCF-9996-87232F31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3297238"/>
              <a:ext cx="1282700" cy="452437"/>
            </a:xfrm>
            <a:custGeom>
              <a:avLst/>
              <a:gdLst>
                <a:gd name="T0" fmla="*/ 67801 w 1282700"/>
                <a:gd name="T1" fmla="*/ 21236 h 451485"/>
                <a:gd name="T2" fmla="*/ 54286 w 1282700"/>
                <a:gd name="T3" fmla="*/ 31839 h 451485"/>
                <a:gd name="T4" fmla="*/ 58724 w 1282700"/>
                <a:gd name="T5" fmla="*/ 48381 h 451485"/>
                <a:gd name="T6" fmla="*/ 1273428 w 1282700"/>
                <a:gd name="T7" fmla="*/ 453008 h 451485"/>
                <a:gd name="T8" fmla="*/ 1282446 w 1282700"/>
                <a:gd name="T9" fmla="*/ 425843 h 451485"/>
                <a:gd name="T10" fmla="*/ 67801 w 1282700"/>
                <a:gd name="T11" fmla="*/ 21236 h 451485"/>
                <a:gd name="T12" fmla="*/ 94869 w 1282700"/>
                <a:gd name="T13" fmla="*/ 0 h 451485"/>
                <a:gd name="T14" fmla="*/ 0 w 1282700"/>
                <a:gd name="T15" fmla="*/ 13774 h 451485"/>
                <a:gd name="T16" fmla="*/ 67817 w 1282700"/>
                <a:gd name="T17" fmla="*/ 81751 h 451485"/>
                <a:gd name="T18" fmla="*/ 58724 w 1282700"/>
                <a:gd name="T19" fmla="*/ 48381 h 451485"/>
                <a:gd name="T20" fmla="*/ 49784 w 1282700"/>
                <a:gd name="T21" fmla="*/ 45403 h 451485"/>
                <a:gd name="T22" fmla="*/ 58800 w 1282700"/>
                <a:gd name="T23" fmla="*/ 18237 h 451485"/>
                <a:gd name="T24" fmla="*/ 71622 w 1282700"/>
                <a:gd name="T25" fmla="*/ 18237 h 451485"/>
                <a:gd name="T26" fmla="*/ 94869 w 1282700"/>
                <a:gd name="T27" fmla="*/ 0 h 451485"/>
                <a:gd name="T28" fmla="*/ 54248 w 1282700"/>
                <a:gd name="T29" fmla="*/ 31953 h 451485"/>
                <a:gd name="T30" fmla="*/ 49784 w 1282700"/>
                <a:gd name="T31" fmla="*/ 45403 h 451485"/>
                <a:gd name="T32" fmla="*/ 58724 w 1282700"/>
                <a:gd name="T33" fmla="*/ 48381 h 451485"/>
                <a:gd name="T34" fmla="*/ 54248 w 1282700"/>
                <a:gd name="T35" fmla="*/ 31953 h 451485"/>
                <a:gd name="T36" fmla="*/ 58800 w 1282700"/>
                <a:gd name="T37" fmla="*/ 18237 h 451485"/>
                <a:gd name="T38" fmla="*/ 54286 w 1282700"/>
                <a:gd name="T39" fmla="*/ 31839 h 451485"/>
                <a:gd name="T40" fmla="*/ 67801 w 1282700"/>
                <a:gd name="T41" fmla="*/ 21236 h 451485"/>
                <a:gd name="T42" fmla="*/ 58800 w 1282700"/>
                <a:gd name="T43" fmla="*/ 18237 h 451485"/>
                <a:gd name="T44" fmla="*/ 71622 w 1282700"/>
                <a:gd name="T45" fmla="*/ 18237 h 451485"/>
                <a:gd name="T46" fmla="*/ 58800 w 1282700"/>
                <a:gd name="T47" fmla="*/ 18237 h 451485"/>
                <a:gd name="T48" fmla="*/ 67801 w 1282700"/>
                <a:gd name="T49" fmla="*/ 21236 h 451485"/>
                <a:gd name="T50" fmla="*/ 71622 w 1282700"/>
                <a:gd name="T51" fmla="*/ 18237 h 4514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82700" h="451485">
                  <a:moveTo>
                    <a:pt x="67801" y="21146"/>
                  </a:moveTo>
                  <a:lnTo>
                    <a:pt x="54286" y="31705"/>
                  </a:lnTo>
                  <a:lnTo>
                    <a:pt x="58724" y="48177"/>
                  </a:lnTo>
                  <a:lnTo>
                    <a:pt x="1273428" y="451104"/>
                  </a:lnTo>
                  <a:lnTo>
                    <a:pt x="1282446" y="424053"/>
                  </a:lnTo>
                  <a:lnTo>
                    <a:pt x="67801" y="21146"/>
                  </a:lnTo>
                  <a:close/>
                </a:path>
                <a:path w="1282700" h="451485">
                  <a:moveTo>
                    <a:pt x="94869" y="0"/>
                  </a:moveTo>
                  <a:lnTo>
                    <a:pt x="0" y="13716"/>
                  </a:lnTo>
                  <a:lnTo>
                    <a:pt x="67817" y="81407"/>
                  </a:lnTo>
                  <a:lnTo>
                    <a:pt x="58724" y="48177"/>
                  </a:lnTo>
                  <a:lnTo>
                    <a:pt x="49784" y="45212"/>
                  </a:lnTo>
                  <a:lnTo>
                    <a:pt x="58800" y="18161"/>
                  </a:lnTo>
                  <a:lnTo>
                    <a:pt x="71622" y="18161"/>
                  </a:lnTo>
                  <a:lnTo>
                    <a:pt x="94869" y="0"/>
                  </a:lnTo>
                  <a:close/>
                </a:path>
                <a:path w="1282700" h="451485">
                  <a:moveTo>
                    <a:pt x="54248" y="31819"/>
                  </a:moveTo>
                  <a:lnTo>
                    <a:pt x="49784" y="45212"/>
                  </a:lnTo>
                  <a:lnTo>
                    <a:pt x="58724" y="48177"/>
                  </a:lnTo>
                  <a:lnTo>
                    <a:pt x="54248" y="31819"/>
                  </a:lnTo>
                  <a:close/>
                </a:path>
                <a:path w="1282700" h="451485">
                  <a:moveTo>
                    <a:pt x="58800" y="18161"/>
                  </a:moveTo>
                  <a:lnTo>
                    <a:pt x="54286" y="31705"/>
                  </a:lnTo>
                  <a:lnTo>
                    <a:pt x="67801" y="21146"/>
                  </a:lnTo>
                  <a:lnTo>
                    <a:pt x="58800" y="18161"/>
                  </a:lnTo>
                  <a:close/>
                </a:path>
                <a:path w="1282700" h="451485">
                  <a:moveTo>
                    <a:pt x="71622" y="18161"/>
                  </a:moveTo>
                  <a:lnTo>
                    <a:pt x="58800" y="18161"/>
                  </a:lnTo>
                  <a:lnTo>
                    <a:pt x="67801" y="21146"/>
                  </a:lnTo>
                  <a:lnTo>
                    <a:pt x="71622" y="18161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7" name="object 25">
              <a:extLst>
                <a:ext uri="{FF2B5EF4-FFF2-40B4-BE49-F238E27FC236}">
                  <a16:creationId xmlns:a16="http://schemas.microsoft.com/office/drawing/2014/main" id="{B601D7E2-71CD-4EE2-8018-35D88BC5D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2651125"/>
              <a:ext cx="1379538" cy="368300"/>
            </a:xfrm>
            <a:custGeom>
              <a:avLst/>
              <a:gdLst>
                <a:gd name="T0" fmla="*/ 1310924 w 1379854"/>
                <a:gd name="T1" fmla="*/ 345157 h 367664"/>
                <a:gd name="T2" fmla="*/ 1285667 w 1379854"/>
                <a:gd name="T3" fmla="*/ 368555 h 367664"/>
                <a:gd name="T4" fmla="*/ 1376774 w 1379854"/>
                <a:gd name="T5" fmla="*/ 347401 h 367664"/>
                <a:gd name="T6" fmla="*/ 1320196 w 1379854"/>
                <a:gd name="T7" fmla="*/ 347401 h 367664"/>
                <a:gd name="T8" fmla="*/ 1310924 w 1379854"/>
                <a:gd name="T9" fmla="*/ 345157 h 367664"/>
                <a:gd name="T10" fmla="*/ 1323476 w 1379854"/>
                <a:gd name="T11" fmla="*/ 333527 h 367664"/>
                <a:gd name="T12" fmla="*/ 1310924 w 1379854"/>
                <a:gd name="T13" fmla="*/ 345157 h 367664"/>
                <a:gd name="T14" fmla="*/ 1320196 w 1379854"/>
                <a:gd name="T15" fmla="*/ 347401 h 367664"/>
                <a:gd name="T16" fmla="*/ 1323476 w 1379854"/>
                <a:gd name="T17" fmla="*/ 333527 h 367664"/>
                <a:gd name="T18" fmla="*/ 1305724 w 1379854"/>
                <a:gd name="T19" fmla="*/ 284955 h 367664"/>
                <a:gd name="T20" fmla="*/ 1317544 w 1379854"/>
                <a:gd name="T21" fmla="*/ 317252 h 367664"/>
                <a:gd name="T22" fmla="*/ 1326795 w 1379854"/>
                <a:gd name="T23" fmla="*/ 319492 h 367664"/>
                <a:gd name="T24" fmla="*/ 1320196 w 1379854"/>
                <a:gd name="T25" fmla="*/ 347401 h 367664"/>
                <a:gd name="T26" fmla="*/ 1376774 w 1379854"/>
                <a:gd name="T27" fmla="*/ 347401 h 367664"/>
                <a:gd name="T28" fmla="*/ 1378969 w 1379854"/>
                <a:gd name="T29" fmla="*/ 346891 h 367664"/>
                <a:gd name="T30" fmla="*/ 1305724 w 1379854"/>
                <a:gd name="T31" fmla="*/ 284955 h 367664"/>
                <a:gd name="T32" fmla="*/ 6599 w 1379854"/>
                <a:gd name="T33" fmla="*/ 0 h 367664"/>
                <a:gd name="T34" fmla="*/ 0 w 1379854"/>
                <a:gd name="T35" fmla="*/ 27909 h 367664"/>
                <a:gd name="T36" fmla="*/ 1310924 w 1379854"/>
                <a:gd name="T37" fmla="*/ 345157 h 367664"/>
                <a:gd name="T38" fmla="*/ 1323476 w 1379854"/>
                <a:gd name="T39" fmla="*/ 333527 h 367664"/>
                <a:gd name="T40" fmla="*/ 1317544 w 1379854"/>
                <a:gd name="T41" fmla="*/ 317252 h 367664"/>
                <a:gd name="T42" fmla="*/ 6599 w 1379854"/>
                <a:gd name="T43" fmla="*/ 0 h 367664"/>
                <a:gd name="T44" fmla="*/ 1317544 w 1379854"/>
                <a:gd name="T45" fmla="*/ 317252 h 367664"/>
                <a:gd name="T46" fmla="*/ 1323486 w 1379854"/>
                <a:gd name="T47" fmla="*/ 333485 h 367664"/>
                <a:gd name="T48" fmla="*/ 1326795 w 1379854"/>
                <a:gd name="T49" fmla="*/ 319492 h 367664"/>
                <a:gd name="T50" fmla="*/ 1317544 w 1379854"/>
                <a:gd name="T51" fmla="*/ 317252 h 3676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79854" h="367664">
                  <a:moveTo>
                    <a:pt x="1311524" y="343966"/>
                  </a:moveTo>
                  <a:lnTo>
                    <a:pt x="1286256" y="367284"/>
                  </a:lnTo>
                  <a:lnTo>
                    <a:pt x="1377404" y="346202"/>
                  </a:lnTo>
                  <a:lnTo>
                    <a:pt x="1320800" y="346202"/>
                  </a:lnTo>
                  <a:lnTo>
                    <a:pt x="1311524" y="343966"/>
                  </a:lnTo>
                  <a:close/>
                </a:path>
                <a:path w="1379854" h="367664">
                  <a:moveTo>
                    <a:pt x="1324082" y="332376"/>
                  </a:moveTo>
                  <a:lnTo>
                    <a:pt x="1311524" y="343966"/>
                  </a:lnTo>
                  <a:lnTo>
                    <a:pt x="1320800" y="346202"/>
                  </a:lnTo>
                  <a:lnTo>
                    <a:pt x="1324082" y="332376"/>
                  </a:lnTo>
                  <a:close/>
                </a:path>
                <a:path w="1379854" h="367664">
                  <a:moveTo>
                    <a:pt x="1306322" y="283972"/>
                  </a:moveTo>
                  <a:lnTo>
                    <a:pt x="1318148" y="316157"/>
                  </a:lnTo>
                  <a:lnTo>
                    <a:pt x="1327403" y="318389"/>
                  </a:lnTo>
                  <a:lnTo>
                    <a:pt x="1320800" y="346202"/>
                  </a:lnTo>
                  <a:lnTo>
                    <a:pt x="1377404" y="346202"/>
                  </a:lnTo>
                  <a:lnTo>
                    <a:pt x="1379601" y="345694"/>
                  </a:lnTo>
                  <a:lnTo>
                    <a:pt x="1306322" y="283972"/>
                  </a:lnTo>
                  <a:close/>
                </a:path>
                <a:path w="1379854" h="367664">
                  <a:moveTo>
                    <a:pt x="6603" y="0"/>
                  </a:moveTo>
                  <a:lnTo>
                    <a:pt x="0" y="27813"/>
                  </a:lnTo>
                  <a:lnTo>
                    <a:pt x="1311524" y="343966"/>
                  </a:lnTo>
                  <a:lnTo>
                    <a:pt x="1324082" y="332376"/>
                  </a:lnTo>
                  <a:lnTo>
                    <a:pt x="1318148" y="316157"/>
                  </a:lnTo>
                  <a:lnTo>
                    <a:pt x="6603" y="0"/>
                  </a:lnTo>
                  <a:close/>
                </a:path>
                <a:path w="1379854" h="367664">
                  <a:moveTo>
                    <a:pt x="1318148" y="316157"/>
                  </a:moveTo>
                  <a:lnTo>
                    <a:pt x="1324092" y="332334"/>
                  </a:lnTo>
                  <a:lnTo>
                    <a:pt x="1327403" y="318389"/>
                  </a:lnTo>
                  <a:lnTo>
                    <a:pt x="1318148" y="31615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8" name="object 26">
              <a:extLst>
                <a:ext uri="{FF2B5EF4-FFF2-40B4-BE49-F238E27FC236}">
                  <a16:creationId xmlns:a16="http://schemas.microsoft.com/office/drawing/2014/main" id="{1A39864E-2146-49D6-8E17-5D9F1FF4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2981325"/>
              <a:ext cx="1144588" cy="103188"/>
            </a:xfrm>
            <a:custGeom>
              <a:avLst/>
              <a:gdLst>
                <a:gd name="T0" fmla="*/ 1076248 w 1145539"/>
                <a:gd name="T1" fmla="*/ 75368 h 102870"/>
                <a:gd name="T2" fmla="*/ 1056028 w 1145539"/>
                <a:gd name="T3" fmla="*/ 103251 h 102870"/>
                <a:gd name="T4" fmla="*/ 1116918 w 1145539"/>
                <a:gd name="T5" fmla="*/ 75778 h 102870"/>
                <a:gd name="T6" fmla="*/ 1085696 w 1145539"/>
                <a:gd name="T7" fmla="*/ 75778 h 102870"/>
                <a:gd name="T8" fmla="*/ 1076248 w 1145539"/>
                <a:gd name="T9" fmla="*/ 75368 h 102870"/>
                <a:gd name="T10" fmla="*/ 1086326 w 1145539"/>
                <a:gd name="T11" fmla="*/ 61469 h 102870"/>
                <a:gd name="T12" fmla="*/ 1076248 w 1145539"/>
                <a:gd name="T13" fmla="*/ 75368 h 102870"/>
                <a:gd name="T14" fmla="*/ 1085696 w 1145539"/>
                <a:gd name="T15" fmla="*/ 75778 h 102870"/>
                <a:gd name="T16" fmla="*/ 1086326 w 1145539"/>
                <a:gd name="T17" fmla="*/ 61469 h 102870"/>
                <a:gd name="T18" fmla="*/ 1059705 w 1145539"/>
                <a:gd name="T19" fmla="*/ 17124 h 102870"/>
                <a:gd name="T20" fmla="*/ 1077411 w 1145539"/>
                <a:gd name="T21" fmla="*/ 46611 h 102870"/>
                <a:gd name="T22" fmla="*/ 1086964 w 1145539"/>
                <a:gd name="T23" fmla="*/ 47025 h 102870"/>
                <a:gd name="T24" fmla="*/ 1085696 w 1145539"/>
                <a:gd name="T25" fmla="*/ 75778 h 102870"/>
                <a:gd name="T26" fmla="*/ 1116918 w 1145539"/>
                <a:gd name="T27" fmla="*/ 75778 h 102870"/>
                <a:gd name="T28" fmla="*/ 1143258 w 1145539"/>
                <a:gd name="T29" fmla="*/ 63893 h 102870"/>
                <a:gd name="T30" fmla="*/ 1059705 w 1145539"/>
                <a:gd name="T31" fmla="*/ 17124 h 102870"/>
                <a:gd name="T32" fmla="*/ 1268 w 1145539"/>
                <a:gd name="T33" fmla="*/ 0 h 102870"/>
                <a:gd name="T34" fmla="*/ 0 w 1145539"/>
                <a:gd name="T35" fmla="*/ 28752 h 102870"/>
                <a:gd name="T36" fmla="*/ 1076248 w 1145539"/>
                <a:gd name="T37" fmla="*/ 75368 h 102870"/>
                <a:gd name="T38" fmla="*/ 1086327 w 1145539"/>
                <a:gd name="T39" fmla="*/ 61460 h 102870"/>
                <a:gd name="T40" fmla="*/ 1077411 w 1145539"/>
                <a:gd name="T41" fmla="*/ 46611 h 102870"/>
                <a:gd name="T42" fmla="*/ 1268 w 1145539"/>
                <a:gd name="T43" fmla="*/ 0 h 102870"/>
                <a:gd name="T44" fmla="*/ 1077411 w 1145539"/>
                <a:gd name="T45" fmla="*/ 46611 h 102870"/>
                <a:gd name="T46" fmla="*/ 1086327 w 1145539"/>
                <a:gd name="T47" fmla="*/ 61460 h 102870"/>
                <a:gd name="T48" fmla="*/ 1086964 w 1145539"/>
                <a:gd name="T49" fmla="*/ 47025 h 102870"/>
                <a:gd name="T50" fmla="*/ 1077411 w 1145539"/>
                <a:gd name="T51" fmla="*/ 46611 h 1028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45539" h="102870">
                  <a:moveTo>
                    <a:pt x="1078037" y="74904"/>
                  </a:moveTo>
                  <a:lnTo>
                    <a:pt x="1057783" y="102616"/>
                  </a:lnTo>
                  <a:lnTo>
                    <a:pt x="1118775" y="75311"/>
                  </a:lnTo>
                  <a:lnTo>
                    <a:pt x="1087501" y="75311"/>
                  </a:lnTo>
                  <a:lnTo>
                    <a:pt x="1078037" y="74904"/>
                  </a:lnTo>
                  <a:close/>
                </a:path>
                <a:path w="1145539" h="102870">
                  <a:moveTo>
                    <a:pt x="1088132" y="61091"/>
                  </a:moveTo>
                  <a:lnTo>
                    <a:pt x="1078037" y="74904"/>
                  </a:lnTo>
                  <a:lnTo>
                    <a:pt x="1087501" y="75311"/>
                  </a:lnTo>
                  <a:lnTo>
                    <a:pt x="1088132" y="61091"/>
                  </a:lnTo>
                  <a:close/>
                </a:path>
                <a:path w="1145539" h="102870">
                  <a:moveTo>
                    <a:pt x="1061466" y="17018"/>
                  </a:moveTo>
                  <a:lnTo>
                    <a:pt x="1079202" y="46324"/>
                  </a:lnTo>
                  <a:lnTo>
                    <a:pt x="1088771" y="46736"/>
                  </a:lnTo>
                  <a:lnTo>
                    <a:pt x="1087501" y="75311"/>
                  </a:lnTo>
                  <a:lnTo>
                    <a:pt x="1118775" y="75311"/>
                  </a:lnTo>
                  <a:lnTo>
                    <a:pt x="1145159" y="63500"/>
                  </a:lnTo>
                  <a:lnTo>
                    <a:pt x="1061466" y="17018"/>
                  </a:lnTo>
                  <a:close/>
                </a:path>
                <a:path w="1145539" h="102870">
                  <a:moveTo>
                    <a:pt x="1270" y="0"/>
                  </a:moveTo>
                  <a:lnTo>
                    <a:pt x="0" y="28575"/>
                  </a:lnTo>
                  <a:lnTo>
                    <a:pt x="1078037" y="74904"/>
                  </a:lnTo>
                  <a:lnTo>
                    <a:pt x="1088133" y="61082"/>
                  </a:lnTo>
                  <a:lnTo>
                    <a:pt x="1079202" y="46324"/>
                  </a:lnTo>
                  <a:lnTo>
                    <a:pt x="1270" y="0"/>
                  </a:lnTo>
                  <a:close/>
                </a:path>
                <a:path w="1145539" h="102870">
                  <a:moveTo>
                    <a:pt x="1079202" y="46324"/>
                  </a:moveTo>
                  <a:lnTo>
                    <a:pt x="1088133" y="61082"/>
                  </a:lnTo>
                  <a:lnTo>
                    <a:pt x="1088771" y="46736"/>
                  </a:lnTo>
                  <a:lnTo>
                    <a:pt x="1079202" y="46324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59" name="object 27">
              <a:extLst>
                <a:ext uri="{FF2B5EF4-FFF2-40B4-BE49-F238E27FC236}">
                  <a16:creationId xmlns:a16="http://schemas.microsoft.com/office/drawing/2014/main" id="{57F4E2A6-F3B3-4EF9-8A1C-5216CCE8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598488"/>
              <a:ext cx="779462" cy="5175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0" name="object 28">
              <a:extLst>
                <a:ext uri="{FF2B5EF4-FFF2-40B4-BE49-F238E27FC236}">
                  <a16:creationId xmlns:a16="http://schemas.microsoft.com/office/drawing/2014/main" id="{2B424626-2D8C-424F-8D87-539FD53B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148" y="179835"/>
              <a:ext cx="1128713" cy="29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7145" rIns="0" bIns="0">
              <a:spAutoFit/>
            </a:bodyPr>
            <a:lstStyle>
              <a:lvl1pPr marL="127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19875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4447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29019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3591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38"/>
                </a:spcBef>
              </a:pPr>
              <a:r>
                <a:rPr lang="en-US" altLang="zh-CN" sz="800" b="1">
                  <a:solidFill>
                    <a:srgbClr val="2D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1" name="object 29">
              <a:extLst>
                <a:ext uri="{FF2B5EF4-FFF2-40B4-BE49-F238E27FC236}">
                  <a16:creationId xmlns:a16="http://schemas.microsoft.com/office/drawing/2014/main" id="{20E410A2-B69F-4B74-9291-1AE080D97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0513" y="639763"/>
              <a:ext cx="485775" cy="436562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2" name="object 30">
              <a:extLst>
                <a:ext uri="{FF2B5EF4-FFF2-40B4-BE49-F238E27FC236}">
                  <a16:creationId xmlns:a16="http://schemas.microsoft.com/office/drawing/2014/main" id="{9F80677F-E21C-46C4-BCB0-CB3E612A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277" y="1071772"/>
              <a:ext cx="2276224" cy="717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3335" rIns="0" bIns="0">
              <a:spAutoFit/>
            </a:bodyPr>
            <a:lstStyle>
              <a:lvl1pPr marL="127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19875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4447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29019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359150" indent="-157163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00"/>
                </a:spcBef>
              </a:pPr>
              <a:r>
                <a:rPr lang="en-GB" altLang="zh-CN" sz="7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Asset Management Platform</a:t>
              </a:r>
              <a:endPara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3" name="object 31">
              <a:extLst>
                <a:ext uri="{FF2B5EF4-FFF2-40B4-BE49-F238E27FC236}">
                  <a16:creationId xmlns:a16="http://schemas.microsoft.com/office/drawing/2014/main" id="{53A9B4ED-6A69-43B0-944F-D0166FF2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815975"/>
              <a:ext cx="1222375" cy="85725"/>
            </a:xfrm>
            <a:custGeom>
              <a:avLst/>
              <a:gdLst>
                <a:gd name="T0" fmla="*/ 1136650 w 1222375"/>
                <a:gd name="T1" fmla="*/ 0 h 85725"/>
                <a:gd name="T2" fmla="*/ 1155663 w 1222375"/>
                <a:gd name="T3" fmla="*/ 28562 h 85725"/>
                <a:gd name="T4" fmla="*/ 1165225 w 1222375"/>
                <a:gd name="T5" fmla="*/ 28575 h 85725"/>
                <a:gd name="T6" fmla="*/ 1165225 w 1222375"/>
                <a:gd name="T7" fmla="*/ 57150 h 85725"/>
                <a:gd name="T8" fmla="*/ 1155728 w 1222375"/>
                <a:gd name="T9" fmla="*/ 57150 h 85725"/>
                <a:gd name="T10" fmla="*/ 1136650 w 1222375"/>
                <a:gd name="T11" fmla="*/ 85725 h 85725"/>
                <a:gd name="T12" fmla="*/ 1193884 w 1222375"/>
                <a:gd name="T13" fmla="*/ 57150 h 85725"/>
                <a:gd name="T14" fmla="*/ 1165225 w 1222375"/>
                <a:gd name="T15" fmla="*/ 57150 h 85725"/>
                <a:gd name="T16" fmla="*/ 1193909 w 1222375"/>
                <a:gd name="T17" fmla="*/ 57137 h 85725"/>
                <a:gd name="T18" fmla="*/ 1222375 w 1222375"/>
                <a:gd name="T19" fmla="*/ 42925 h 85725"/>
                <a:gd name="T20" fmla="*/ 1136650 w 1222375"/>
                <a:gd name="T21" fmla="*/ 0 h 85725"/>
                <a:gd name="T22" fmla="*/ 1165225 w 1222375"/>
                <a:gd name="T23" fmla="*/ 42925 h 85725"/>
                <a:gd name="T24" fmla="*/ 1155736 w 1222375"/>
                <a:gd name="T25" fmla="*/ 57137 h 85725"/>
                <a:gd name="T26" fmla="*/ 1165225 w 1222375"/>
                <a:gd name="T27" fmla="*/ 57150 h 85725"/>
                <a:gd name="T28" fmla="*/ 1165225 w 1222375"/>
                <a:gd name="T29" fmla="*/ 42925 h 85725"/>
                <a:gd name="T30" fmla="*/ 0 w 1222375"/>
                <a:gd name="T31" fmla="*/ 27050 h 85725"/>
                <a:gd name="T32" fmla="*/ 0 w 1222375"/>
                <a:gd name="T33" fmla="*/ 55625 h 85725"/>
                <a:gd name="T34" fmla="*/ 1155736 w 1222375"/>
                <a:gd name="T35" fmla="*/ 57137 h 85725"/>
                <a:gd name="T36" fmla="*/ 1165225 w 1222375"/>
                <a:gd name="T37" fmla="*/ 42925 h 85725"/>
                <a:gd name="T38" fmla="*/ 1155663 w 1222375"/>
                <a:gd name="T39" fmla="*/ 28562 h 85725"/>
                <a:gd name="T40" fmla="*/ 0 w 1222375"/>
                <a:gd name="T41" fmla="*/ 27050 h 85725"/>
                <a:gd name="T42" fmla="*/ 1155663 w 1222375"/>
                <a:gd name="T43" fmla="*/ 28562 h 85725"/>
                <a:gd name="T44" fmla="*/ 1165225 w 1222375"/>
                <a:gd name="T45" fmla="*/ 42925 h 85725"/>
                <a:gd name="T46" fmla="*/ 1165225 w 1222375"/>
                <a:gd name="T47" fmla="*/ 28575 h 85725"/>
                <a:gd name="T48" fmla="*/ 1155663 w 1222375"/>
                <a:gd name="T49" fmla="*/ 28562 h 857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22375" h="85725">
                  <a:moveTo>
                    <a:pt x="1136650" y="0"/>
                  </a:moveTo>
                  <a:lnTo>
                    <a:pt x="1155663" y="28562"/>
                  </a:lnTo>
                  <a:lnTo>
                    <a:pt x="1165225" y="28575"/>
                  </a:lnTo>
                  <a:lnTo>
                    <a:pt x="1165225" y="57150"/>
                  </a:lnTo>
                  <a:lnTo>
                    <a:pt x="1155728" y="57150"/>
                  </a:lnTo>
                  <a:lnTo>
                    <a:pt x="1136650" y="85725"/>
                  </a:lnTo>
                  <a:lnTo>
                    <a:pt x="1193884" y="57150"/>
                  </a:lnTo>
                  <a:lnTo>
                    <a:pt x="1165225" y="57150"/>
                  </a:lnTo>
                  <a:lnTo>
                    <a:pt x="1193909" y="57137"/>
                  </a:lnTo>
                  <a:lnTo>
                    <a:pt x="1222375" y="42925"/>
                  </a:lnTo>
                  <a:lnTo>
                    <a:pt x="1136650" y="0"/>
                  </a:lnTo>
                  <a:close/>
                </a:path>
                <a:path w="1222375" h="85725">
                  <a:moveTo>
                    <a:pt x="1165225" y="42925"/>
                  </a:moveTo>
                  <a:lnTo>
                    <a:pt x="1155736" y="57137"/>
                  </a:lnTo>
                  <a:lnTo>
                    <a:pt x="1165225" y="57150"/>
                  </a:lnTo>
                  <a:lnTo>
                    <a:pt x="1165225" y="42925"/>
                  </a:lnTo>
                  <a:close/>
                </a:path>
                <a:path w="1222375" h="85725">
                  <a:moveTo>
                    <a:pt x="0" y="27050"/>
                  </a:moveTo>
                  <a:lnTo>
                    <a:pt x="0" y="55625"/>
                  </a:lnTo>
                  <a:lnTo>
                    <a:pt x="1155736" y="57137"/>
                  </a:lnTo>
                  <a:lnTo>
                    <a:pt x="1165225" y="42925"/>
                  </a:lnTo>
                  <a:lnTo>
                    <a:pt x="1155663" y="28562"/>
                  </a:lnTo>
                  <a:lnTo>
                    <a:pt x="0" y="27050"/>
                  </a:lnTo>
                  <a:close/>
                </a:path>
                <a:path w="1222375" h="85725">
                  <a:moveTo>
                    <a:pt x="1155663" y="28562"/>
                  </a:moveTo>
                  <a:lnTo>
                    <a:pt x="1165225" y="42925"/>
                  </a:lnTo>
                  <a:lnTo>
                    <a:pt x="1165225" y="28575"/>
                  </a:lnTo>
                  <a:lnTo>
                    <a:pt x="1155663" y="28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64" name="object 32">
              <a:extLst>
                <a:ext uri="{FF2B5EF4-FFF2-40B4-BE49-F238E27FC236}">
                  <a16:creationId xmlns:a16="http://schemas.microsoft.com/office/drawing/2014/main" id="{099891B1-ADB9-4D6B-A7ED-EDE9689E6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1122363"/>
              <a:ext cx="2089150" cy="1895475"/>
            </a:xfrm>
            <a:custGeom>
              <a:avLst/>
              <a:gdLst>
                <a:gd name="T0" fmla="*/ 2028978 w 2089785"/>
                <a:gd name="T1" fmla="*/ 34266 h 1895475"/>
                <a:gd name="T2" fmla="*/ 0 w 2089785"/>
                <a:gd name="T3" fmla="*/ 1873884 h 1895475"/>
                <a:gd name="T4" fmla="*/ 19291 w 2089785"/>
                <a:gd name="T5" fmla="*/ 1894967 h 1895475"/>
                <a:gd name="T6" fmla="*/ 2048228 w 2089785"/>
                <a:gd name="T7" fmla="*/ 55397 h 1895475"/>
                <a:gd name="T8" fmla="*/ 2045734 w 2089785"/>
                <a:gd name="T9" fmla="*/ 38479 h 1895475"/>
                <a:gd name="T10" fmla="*/ 2028978 w 2089785"/>
                <a:gd name="T11" fmla="*/ 34266 h 1895475"/>
                <a:gd name="T12" fmla="*/ 2077189 w 2089785"/>
                <a:gd name="T13" fmla="*/ 27812 h 1895475"/>
                <a:gd name="T14" fmla="*/ 2036096 w 2089785"/>
                <a:gd name="T15" fmla="*/ 27812 h 1895475"/>
                <a:gd name="T16" fmla="*/ 2055261 w 2089785"/>
                <a:gd name="T17" fmla="*/ 49022 h 1895475"/>
                <a:gd name="T18" fmla="*/ 2048228 w 2089785"/>
                <a:gd name="T19" fmla="*/ 55397 h 1895475"/>
                <a:gd name="T20" fmla="*/ 2053230 w 2089785"/>
                <a:gd name="T21" fmla="*/ 89408 h 1895475"/>
                <a:gd name="T22" fmla="*/ 2077189 w 2089785"/>
                <a:gd name="T23" fmla="*/ 27812 h 1895475"/>
                <a:gd name="T24" fmla="*/ 2045743 w 2089785"/>
                <a:gd name="T25" fmla="*/ 38489 h 1895475"/>
                <a:gd name="T26" fmla="*/ 2048228 w 2089785"/>
                <a:gd name="T27" fmla="*/ 55397 h 1895475"/>
                <a:gd name="T28" fmla="*/ 2055261 w 2089785"/>
                <a:gd name="T29" fmla="*/ 49022 h 1895475"/>
                <a:gd name="T30" fmla="*/ 2045743 w 2089785"/>
                <a:gd name="T31" fmla="*/ 38489 h 1895475"/>
                <a:gd name="T32" fmla="*/ 2036096 w 2089785"/>
                <a:gd name="T33" fmla="*/ 27812 h 1895475"/>
                <a:gd name="T34" fmla="*/ 2028978 w 2089785"/>
                <a:gd name="T35" fmla="*/ 34266 h 1895475"/>
                <a:gd name="T36" fmla="*/ 2045734 w 2089785"/>
                <a:gd name="T37" fmla="*/ 38479 h 1895475"/>
                <a:gd name="T38" fmla="*/ 2036096 w 2089785"/>
                <a:gd name="T39" fmla="*/ 27812 h 1895475"/>
                <a:gd name="T40" fmla="*/ 2088007 w 2089785"/>
                <a:gd name="T41" fmla="*/ 0 h 1895475"/>
                <a:gd name="T42" fmla="*/ 1995734 w 2089785"/>
                <a:gd name="T43" fmla="*/ 25908 h 1895475"/>
                <a:gd name="T44" fmla="*/ 2028978 w 2089785"/>
                <a:gd name="T45" fmla="*/ 34266 h 1895475"/>
                <a:gd name="T46" fmla="*/ 2036096 w 2089785"/>
                <a:gd name="T47" fmla="*/ 27812 h 1895475"/>
                <a:gd name="T48" fmla="*/ 2077189 w 2089785"/>
                <a:gd name="T49" fmla="*/ 27812 h 1895475"/>
                <a:gd name="T50" fmla="*/ 2088007 w 2089785"/>
                <a:gd name="T51" fmla="*/ 0 h 18954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89785" h="1895475">
                  <a:moveTo>
                    <a:pt x="2030212" y="34266"/>
                  </a:moveTo>
                  <a:lnTo>
                    <a:pt x="0" y="1873884"/>
                  </a:lnTo>
                  <a:lnTo>
                    <a:pt x="19303" y="1894967"/>
                  </a:lnTo>
                  <a:lnTo>
                    <a:pt x="2049474" y="55397"/>
                  </a:lnTo>
                  <a:lnTo>
                    <a:pt x="2046978" y="38479"/>
                  </a:lnTo>
                  <a:lnTo>
                    <a:pt x="2030212" y="34266"/>
                  </a:lnTo>
                  <a:close/>
                </a:path>
                <a:path w="2089785" h="1895475">
                  <a:moveTo>
                    <a:pt x="2078452" y="27812"/>
                  </a:moveTo>
                  <a:lnTo>
                    <a:pt x="2037334" y="27812"/>
                  </a:lnTo>
                  <a:lnTo>
                    <a:pt x="2056511" y="49022"/>
                  </a:lnTo>
                  <a:lnTo>
                    <a:pt x="2049474" y="55397"/>
                  </a:lnTo>
                  <a:lnTo>
                    <a:pt x="2054478" y="89408"/>
                  </a:lnTo>
                  <a:lnTo>
                    <a:pt x="2078452" y="27812"/>
                  </a:lnTo>
                  <a:close/>
                </a:path>
                <a:path w="2089785" h="1895475">
                  <a:moveTo>
                    <a:pt x="2046987" y="38489"/>
                  </a:moveTo>
                  <a:lnTo>
                    <a:pt x="2049474" y="55397"/>
                  </a:lnTo>
                  <a:lnTo>
                    <a:pt x="2056511" y="49022"/>
                  </a:lnTo>
                  <a:lnTo>
                    <a:pt x="2046987" y="38489"/>
                  </a:lnTo>
                  <a:close/>
                </a:path>
                <a:path w="2089785" h="1895475">
                  <a:moveTo>
                    <a:pt x="2037334" y="27812"/>
                  </a:moveTo>
                  <a:lnTo>
                    <a:pt x="2030212" y="34266"/>
                  </a:lnTo>
                  <a:lnTo>
                    <a:pt x="2046978" y="38479"/>
                  </a:lnTo>
                  <a:lnTo>
                    <a:pt x="2037334" y="27812"/>
                  </a:lnTo>
                  <a:close/>
                </a:path>
                <a:path w="2089785" h="1895475">
                  <a:moveTo>
                    <a:pt x="2089277" y="0"/>
                  </a:moveTo>
                  <a:lnTo>
                    <a:pt x="1996948" y="25908"/>
                  </a:lnTo>
                  <a:lnTo>
                    <a:pt x="2030212" y="34266"/>
                  </a:lnTo>
                  <a:lnTo>
                    <a:pt x="2037334" y="27812"/>
                  </a:lnTo>
                  <a:lnTo>
                    <a:pt x="2078452" y="27812"/>
                  </a:lnTo>
                  <a:lnTo>
                    <a:pt x="2089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65" name="object 33">
              <a:extLst>
                <a:ext uri="{FF2B5EF4-FFF2-40B4-BE49-F238E27FC236}">
                  <a16:creationId xmlns:a16="http://schemas.microsoft.com/office/drawing/2014/main" id="{C775DB35-3A4B-4794-9C3D-19E6CF07E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038" y="2522538"/>
              <a:ext cx="2354262" cy="1323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6" name="object 34">
              <a:extLst>
                <a:ext uri="{FF2B5EF4-FFF2-40B4-BE49-F238E27FC236}">
                  <a16:creationId xmlns:a16="http://schemas.microsoft.com/office/drawing/2014/main" id="{D833434B-B7F5-4EA9-891D-01126E9B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8100" y="3297238"/>
              <a:ext cx="225425" cy="2682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7" name="object 35">
              <a:extLst>
                <a:ext uri="{FF2B5EF4-FFF2-40B4-BE49-F238E27FC236}">
                  <a16:creationId xmlns:a16="http://schemas.microsoft.com/office/drawing/2014/main" id="{F8C212DF-E385-483B-A7FA-84A98469F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275" y="2941638"/>
              <a:ext cx="642938" cy="131762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8" name="object 36">
              <a:extLst>
                <a:ext uri="{FF2B5EF4-FFF2-40B4-BE49-F238E27FC236}">
                  <a16:creationId xmlns:a16="http://schemas.microsoft.com/office/drawing/2014/main" id="{12D06BC6-C105-43FD-B6CF-530214D8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2581275"/>
              <a:ext cx="365125" cy="3048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69" name="object 37">
              <a:extLst>
                <a:ext uri="{FF2B5EF4-FFF2-40B4-BE49-F238E27FC236}">
                  <a16:creationId xmlns:a16="http://schemas.microsoft.com/office/drawing/2014/main" id="{65A69CE7-E9F5-4540-A8B4-A57D6C3D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2876550"/>
              <a:ext cx="555625" cy="554038"/>
            </a:xfrm>
            <a:custGeom>
              <a:avLst/>
              <a:gdLst>
                <a:gd name="T0" fmla="*/ 497779 w 556259"/>
                <a:gd name="T1" fmla="*/ 515959 h 554989"/>
                <a:gd name="T2" fmla="*/ 464140 w 556259"/>
                <a:gd name="T3" fmla="*/ 522714 h 554989"/>
                <a:gd name="T4" fmla="*/ 554865 w 556259"/>
                <a:gd name="T5" fmla="*/ 552710 h 554989"/>
                <a:gd name="T6" fmla="*/ 544785 w 556259"/>
                <a:gd name="T7" fmla="*/ 522587 h 554989"/>
                <a:gd name="T8" fmla="*/ 504434 w 556259"/>
                <a:gd name="T9" fmla="*/ 522587 h 554989"/>
                <a:gd name="T10" fmla="*/ 497779 w 556259"/>
                <a:gd name="T11" fmla="*/ 515959 h 554989"/>
                <a:gd name="T12" fmla="*/ 514413 w 556259"/>
                <a:gd name="T13" fmla="*/ 512620 h 554989"/>
                <a:gd name="T14" fmla="*/ 497779 w 556259"/>
                <a:gd name="T15" fmla="*/ 515959 h 554989"/>
                <a:gd name="T16" fmla="*/ 504434 w 556259"/>
                <a:gd name="T17" fmla="*/ 522587 h 554989"/>
                <a:gd name="T18" fmla="*/ 514413 w 556259"/>
                <a:gd name="T19" fmla="*/ 512620 h 554989"/>
                <a:gd name="T20" fmla="*/ 524581 w 556259"/>
                <a:gd name="T21" fmla="*/ 462216 h 554989"/>
                <a:gd name="T22" fmla="*/ 517905 w 556259"/>
                <a:gd name="T23" fmla="*/ 495812 h 554989"/>
                <a:gd name="T24" fmla="*/ 524581 w 556259"/>
                <a:gd name="T25" fmla="*/ 502464 h 554989"/>
                <a:gd name="T26" fmla="*/ 514603 w 556259"/>
                <a:gd name="T27" fmla="*/ 512430 h 554989"/>
                <a:gd name="T28" fmla="*/ 514572 w 556259"/>
                <a:gd name="T29" fmla="*/ 512589 h 554989"/>
                <a:gd name="T30" fmla="*/ 514413 w 556259"/>
                <a:gd name="T31" fmla="*/ 512620 h 554989"/>
                <a:gd name="T32" fmla="*/ 504434 w 556259"/>
                <a:gd name="T33" fmla="*/ 522587 h 554989"/>
                <a:gd name="T34" fmla="*/ 544785 w 556259"/>
                <a:gd name="T35" fmla="*/ 522587 h 554989"/>
                <a:gd name="T36" fmla="*/ 524581 w 556259"/>
                <a:gd name="T37" fmla="*/ 462216 h 554989"/>
                <a:gd name="T38" fmla="*/ 20146 w 556259"/>
                <a:gd name="T39" fmla="*/ 0 h 554989"/>
                <a:gd name="T40" fmla="*/ 0 w 556259"/>
                <a:gd name="T41" fmla="*/ 20250 h 554989"/>
                <a:gd name="T42" fmla="*/ 497779 w 556259"/>
                <a:gd name="T43" fmla="*/ 515959 h 554989"/>
                <a:gd name="T44" fmla="*/ 514413 w 556259"/>
                <a:gd name="T45" fmla="*/ 512620 h 554989"/>
                <a:gd name="T46" fmla="*/ 514603 w 556259"/>
                <a:gd name="T47" fmla="*/ 512430 h 554989"/>
                <a:gd name="T48" fmla="*/ 517905 w 556259"/>
                <a:gd name="T49" fmla="*/ 495812 h 554989"/>
                <a:gd name="T50" fmla="*/ 20146 w 556259"/>
                <a:gd name="T51" fmla="*/ 0 h 554989"/>
                <a:gd name="T52" fmla="*/ 517905 w 556259"/>
                <a:gd name="T53" fmla="*/ 495812 h 554989"/>
                <a:gd name="T54" fmla="*/ 514603 w 556259"/>
                <a:gd name="T55" fmla="*/ 512430 h 554989"/>
                <a:gd name="T56" fmla="*/ 524581 w 556259"/>
                <a:gd name="T57" fmla="*/ 502464 h 554989"/>
                <a:gd name="T58" fmla="*/ 517905 w 556259"/>
                <a:gd name="T59" fmla="*/ 495812 h 5549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56259" h="554989">
                  <a:moveTo>
                    <a:pt x="498916" y="517732"/>
                  </a:moveTo>
                  <a:lnTo>
                    <a:pt x="465200" y="524510"/>
                  </a:lnTo>
                  <a:lnTo>
                    <a:pt x="556132" y="554609"/>
                  </a:lnTo>
                  <a:lnTo>
                    <a:pt x="546029" y="524383"/>
                  </a:lnTo>
                  <a:lnTo>
                    <a:pt x="505586" y="524383"/>
                  </a:lnTo>
                  <a:lnTo>
                    <a:pt x="498916" y="517732"/>
                  </a:lnTo>
                  <a:close/>
                </a:path>
                <a:path w="556259" h="554989">
                  <a:moveTo>
                    <a:pt x="515588" y="514381"/>
                  </a:moveTo>
                  <a:lnTo>
                    <a:pt x="498916" y="517732"/>
                  </a:lnTo>
                  <a:lnTo>
                    <a:pt x="505586" y="524383"/>
                  </a:lnTo>
                  <a:lnTo>
                    <a:pt x="515588" y="514381"/>
                  </a:lnTo>
                  <a:close/>
                </a:path>
                <a:path w="556259" h="554989">
                  <a:moveTo>
                    <a:pt x="525779" y="463804"/>
                  </a:moveTo>
                  <a:lnTo>
                    <a:pt x="519088" y="497516"/>
                  </a:lnTo>
                  <a:lnTo>
                    <a:pt x="525779" y="504190"/>
                  </a:lnTo>
                  <a:lnTo>
                    <a:pt x="515778" y="514191"/>
                  </a:lnTo>
                  <a:lnTo>
                    <a:pt x="515747" y="514350"/>
                  </a:lnTo>
                  <a:lnTo>
                    <a:pt x="515588" y="514381"/>
                  </a:lnTo>
                  <a:lnTo>
                    <a:pt x="505586" y="524383"/>
                  </a:lnTo>
                  <a:lnTo>
                    <a:pt x="546029" y="524383"/>
                  </a:lnTo>
                  <a:lnTo>
                    <a:pt x="525779" y="463804"/>
                  </a:lnTo>
                  <a:close/>
                </a:path>
                <a:path w="556259" h="554989">
                  <a:moveTo>
                    <a:pt x="20192" y="0"/>
                  </a:moveTo>
                  <a:lnTo>
                    <a:pt x="0" y="20320"/>
                  </a:lnTo>
                  <a:lnTo>
                    <a:pt x="498916" y="517732"/>
                  </a:lnTo>
                  <a:lnTo>
                    <a:pt x="515588" y="514381"/>
                  </a:lnTo>
                  <a:lnTo>
                    <a:pt x="515778" y="514191"/>
                  </a:lnTo>
                  <a:lnTo>
                    <a:pt x="519088" y="497516"/>
                  </a:lnTo>
                  <a:lnTo>
                    <a:pt x="20192" y="0"/>
                  </a:lnTo>
                  <a:close/>
                </a:path>
                <a:path w="556259" h="554989">
                  <a:moveTo>
                    <a:pt x="519088" y="497516"/>
                  </a:moveTo>
                  <a:lnTo>
                    <a:pt x="515778" y="514191"/>
                  </a:lnTo>
                  <a:lnTo>
                    <a:pt x="525779" y="504190"/>
                  </a:lnTo>
                  <a:lnTo>
                    <a:pt x="519088" y="4975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0" name="object 38">
              <a:extLst>
                <a:ext uri="{FF2B5EF4-FFF2-40B4-BE49-F238E27FC236}">
                  <a16:creationId xmlns:a16="http://schemas.microsoft.com/office/drawing/2014/main" id="{303854B5-406B-49F5-B608-C105C1B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825" y="3073400"/>
              <a:ext cx="130175" cy="361950"/>
            </a:xfrm>
            <a:custGeom>
              <a:avLst/>
              <a:gdLst>
                <a:gd name="T0" fmla="*/ 95963 w 130809"/>
                <a:gd name="T1" fmla="*/ 55312 h 361314"/>
                <a:gd name="T2" fmla="*/ 79881 w 130809"/>
                <a:gd name="T3" fmla="*/ 60688 h 361314"/>
                <a:gd name="T4" fmla="*/ 0 w 130809"/>
                <a:gd name="T5" fmla="*/ 354686 h 361314"/>
                <a:gd name="T6" fmla="*/ 27167 w 130809"/>
                <a:gd name="T7" fmla="*/ 362204 h 361314"/>
                <a:gd name="T8" fmla="*/ 107161 w 130809"/>
                <a:gd name="T9" fmla="*/ 68364 h 361314"/>
                <a:gd name="T10" fmla="*/ 95963 w 130809"/>
                <a:gd name="T11" fmla="*/ 55312 h 361314"/>
                <a:gd name="T12" fmla="*/ 121080 w 130809"/>
                <a:gd name="T13" fmla="*/ 51487 h 361314"/>
                <a:gd name="T14" fmla="*/ 82381 w 130809"/>
                <a:gd name="T15" fmla="*/ 51487 h 361314"/>
                <a:gd name="T16" fmla="*/ 109673 w 130809"/>
                <a:gd name="T17" fmla="*/ 59135 h 361314"/>
                <a:gd name="T18" fmla="*/ 107161 w 130809"/>
                <a:gd name="T19" fmla="*/ 68364 h 361314"/>
                <a:gd name="T20" fmla="*/ 129420 w 130809"/>
                <a:gd name="T21" fmla="*/ 94311 h 361314"/>
                <a:gd name="T22" fmla="*/ 121080 w 130809"/>
                <a:gd name="T23" fmla="*/ 51487 h 361314"/>
                <a:gd name="T24" fmla="*/ 111056 w 130809"/>
                <a:gd name="T25" fmla="*/ 0 h 361314"/>
                <a:gd name="T26" fmla="*/ 47541 w 130809"/>
                <a:gd name="T27" fmla="*/ 71498 h 361314"/>
                <a:gd name="T28" fmla="*/ 79881 w 130809"/>
                <a:gd name="T29" fmla="*/ 60688 h 361314"/>
                <a:gd name="T30" fmla="*/ 82381 w 130809"/>
                <a:gd name="T31" fmla="*/ 51487 h 361314"/>
                <a:gd name="T32" fmla="*/ 121080 w 130809"/>
                <a:gd name="T33" fmla="*/ 51487 h 361314"/>
                <a:gd name="T34" fmla="*/ 111056 w 130809"/>
                <a:gd name="T35" fmla="*/ 0 h 361314"/>
                <a:gd name="T36" fmla="*/ 96026 w 130809"/>
                <a:gd name="T37" fmla="*/ 55312 h 361314"/>
                <a:gd name="T38" fmla="*/ 107161 w 130809"/>
                <a:gd name="T39" fmla="*/ 68364 h 361314"/>
                <a:gd name="T40" fmla="*/ 109673 w 130809"/>
                <a:gd name="T41" fmla="*/ 59135 h 361314"/>
                <a:gd name="T42" fmla="*/ 96026 w 130809"/>
                <a:gd name="T43" fmla="*/ 55312 h 361314"/>
                <a:gd name="T44" fmla="*/ 82381 w 130809"/>
                <a:gd name="T45" fmla="*/ 51487 h 361314"/>
                <a:gd name="T46" fmla="*/ 79881 w 130809"/>
                <a:gd name="T47" fmla="*/ 60688 h 361314"/>
                <a:gd name="T48" fmla="*/ 95963 w 130809"/>
                <a:gd name="T49" fmla="*/ 55312 h 361314"/>
                <a:gd name="T50" fmla="*/ 82381 w 130809"/>
                <a:gd name="T51" fmla="*/ 51487 h 361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809" h="361314">
                  <a:moveTo>
                    <a:pt x="96900" y="55118"/>
                  </a:moveTo>
                  <a:lnTo>
                    <a:pt x="80661" y="60475"/>
                  </a:lnTo>
                  <a:lnTo>
                    <a:pt x="0" y="353441"/>
                  </a:lnTo>
                  <a:lnTo>
                    <a:pt x="27432" y="360933"/>
                  </a:lnTo>
                  <a:lnTo>
                    <a:pt x="108207" y="68124"/>
                  </a:lnTo>
                  <a:lnTo>
                    <a:pt x="96900" y="55118"/>
                  </a:lnTo>
                  <a:close/>
                </a:path>
                <a:path w="130809" h="361314">
                  <a:moveTo>
                    <a:pt x="122263" y="51307"/>
                  </a:moveTo>
                  <a:lnTo>
                    <a:pt x="83185" y="51307"/>
                  </a:lnTo>
                  <a:lnTo>
                    <a:pt x="110744" y="58927"/>
                  </a:lnTo>
                  <a:lnTo>
                    <a:pt x="108207" y="68124"/>
                  </a:lnTo>
                  <a:lnTo>
                    <a:pt x="130683" y="93980"/>
                  </a:lnTo>
                  <a:lnTo>
                    <a:pt x="122263" y="51307"/>
                  </a:lnTo>
                  <a:close/>
                </a:path>
                <a:path w="130809" h="361314">
                  <a:moveTo>
                    <a:pt x="112141" y="0"/>
                  </a:moveTo>
                  <a:lnTo>
                    <a:pt x="48006" y="71247"/>
                  </a:lnTo>
                  <a:lnTo>
                    <a:pt x="80661" y="60475"/>
                  </a:lnTo>
                  <a:lnTo>
                    <a:pt x="83185" y="51307"/>
                  </a:lnTo>
                  <a:lnTo>
                    <a:pt x="122263" y="51307"/>
                  </a:lnTo>
                  <a:lnTo>
                    <a:pt x="112141" y="0"/>
                  </a:lnTo>
                  <a:close/>
                </a:path>
                <a:path w="130809" h="361314">
                  <a:moveTo>
                    <a:pt x="96964" y="55118"/>
                  </a:moveTo>
                  <a:lnTo>
                    <a:pt x="108207" y="68124"/>
                  </a:lnTo>
                  <a:lnTo>
                    <a:pt x="110744" y="58927"/>
                  </a:lnTo>
                  <a:lnTo>
                    <a:pt x="96964" y="55118"/>
                  </a:lnTo>
                  <a:close/>
                </a:path>
                <a:path w="130809" h="361314">
                  <a:moveTo>
                    <a:pt x="83185" y="51307"/>
                  </a:moveTo>
                  <a:lnTo>
                    <a:pt x="80661" y="60475"/>
                  </a:lnTo>
                  <a:lnTo>
                    <a:pt x="96900" y="55118"/>
                  </a:lnTo>
                  <a:lnTo>
                    <a:pt x="83185" y="5130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1" name="object 39">
              <a:extLst>
                <a:ext uri="{FF2B5EF4-FFF2-40B4-BE49-F238E27FC236}">
                  <a16:creationId xmlns:a16="http://schemas.microsoft.com/office/drawing/2014/main" id="{B8AE989F-A25E-40C2-BE9E-A9FA5C88B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717800"/>
              <a:ext cx="693738" cy="238125"/>
            </a:xfrm>
            <a:custGeom>
              <a:avLst/>
              <a:gdLst>
                <a:gd name="T0" fmla="*/ 68067 w 693420"/>
                <a:gd name="T1" fmla="*/ 21829 h 238125"/>
                <a:gd name="T2" fmla="*/ 54786 w 693420"/>
                <a:gd name="T3" fmla="*/ 32765 h 238125"/>
                <a:gd name="T4" fmla="*/ 59807 w 693420"/>
                <a:gd name="T5" fmla="*/ 49260 h 238125"/>
                <a:gd name="T6" fmla="*/ 685411 w 693420"/>
                <a:gd name="T7" fmla="*/ 237870 h 238125"/>
                <a:gd name="T8" fmla="*/ 693675 w 693420"/>
                <a:gd name="T9" fmla="*/ 210565 h 238125"/>
                <a:gd name="T10" fmla="*/ 68067 w 693420"/>
                <a:gd name="T11" fmla="*/ 21829 h 238125"/>
                <a:gd name="T12" fmla="*/ 94574 w 693420"/>
                <a:gd name="T13" fmla="*/ 0 h 238125"/>
                <a:gd name="T14" fmla="*/ 0 w 693420"/>
                <a:gd name="T15" fmla="*/ 16255 h 238125"/>
                <a:gd name="T16" fmla="*/ 69787 w 693420"/>
                <a:gd name="T17" fmla="*/ 82041 h 238125"/>
                <a:gd name="T18" fmla="*/ 59807 w 693420"/>
                <a:gd name="T19" fmla="*/ 49260 h 238125"/>
                <a:gd name="T20" fmla="*/ 50592 w 693420"/>
                <a:gd name="T21" fmla="*/ 46481 h 238125"/>
                <a:gd name="T22" fmla="*/ 58854 w 693420"/>
                <a:gd name="T23" fmla="*/ 19049 h 238125"/>
                <a:gd name="T24" fmla="*/ 71442 w 693420"/>
                <a:gd name="T25" fmla="*/ 19049 h 238125"/>
                <a:gd name="T26" fmla="*/ 94574 w 693420"/>
                <a:gd name="T27" fmla="*/ 0 h 238125"/>
                <a:gd name="T28" fmla="*/ 58854 w 693420"/>
                <a:gd name="T29" fmla="*/ 19049 h 238125"/>
                <a:gd name="T30" fmla="*/ 50592 w 693420"/>
                <a:gd name="T31" fmla="*/ 46481 h 238125"/>
                <a:gd name="T32" fmla="*/ 59807 w 693420"/>
                <a:gd name="T33" fmla="*/ 49260 h 238125"/>
                <a:gd name="T34" fmla="*/ 54786 w 693420"/>
                <a:gd name="T35" fmla="*/ 32765 h 238125"/>
                <a:gd name="T36" fmla="*/ 68067 w 693420"/>
                <a:gd name="T37" fmla="*/ 21829 h 238125"/>
                <a:gd name="T38" fmla="*/ 58854 w 693420"/>
                <a:gd name="T39" fmla="*/ 19049 h 238125"/>
                <a:gd name="T40" fmla="*/ 71442 w 693420"/>
                <a:gd name="T41" fmla="*/ 19049 h 238125"/>
                <a:gd name="T42" fmla="*/ 58854 w 693420"/>
                <a:gd name="T43" fmla="*/ 19049 h 238125"/>
                <a:gd name="T44" fmla="*/ 68067 w 693420"/>
                <a:gd name="T45" fmla="*/ 21829 h 238125"/>
                <a:gd name="T46" fmla="*/ 71442 w 693420"/>
                <a:gd name="T47" fmla="*/ 19049 h 2381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93420" h="238125">
                  <a:moveTo>
                    <a:pt x="68005" y="21829"/>
                  </a:moveTo>
                  <a:lnTo>
                    <a:pt x="54736" y="32765"/>
                  </a:lnTo>
                  <a:lnTo>
                    <a:pt x="59753" y="49260"/>
                  </a:lnTo>
                  <a:lnTo>
                    <a:pt x="684783" y="237870"/>
                  </a:lnTo>
                  <a:lnTo>
                    <a:pt x="693039" y="210565"/>
                  </a:lnTo>
                  <a:lnTo>
                    <a:pt x="68005" y="21829"/>
                  </a:lnTo>
                  <a:close/>
                </a:path>
                <a:path w="693420" h="238125">
                  <a:moveTo>
                    <a:pt x="94488" y="0"/>
                  </a:moveTo>
                  <a:lnTo>
                    <a:pt x="0" y="16255"/>
                  </a:lnTo>
                  <a:lnTo>
                    <a:pt x="69723" y="82041"/>
                  </a:lnTo>
                  <a:lnTo>
                    <a:pt x="59753" y="49260"/>
                  </a:lnTo>
                  <a:lnTo>
                    <a:pt x="50546" y="46481"/>
                  </a:lnTo>
                  <a:lnTo>
                    <a:pt x="58800" y="19049"/>
                  </a:lnTo>
                  <a:lnTo>
                    <a:pt x="71376" y="19049"/>
                  </a:lnTo>
                  <a:lnTo>
                    <a:pt x="94488" y="0"/>
                  </a:lnTo>
                  <a:close/>
                </a:path>
                <a:path w="693420" h="238125">
                  <a:moveTo>
                    <a:pt x="58800" y="19049"/>
                  </a:moveTo>
                  <a:lnTo>
                    <a:pt x="50546" y="46481"/>
                  </a:lnTo>
                  <a:lnTo>
                    <a:pt x="59753" y="49260"/>
                  </a:lnTo>
                  <a:lnTo>
                    <a:pt x="54736" y="32765"/>
                  </a:lnTo>
                  <a:lnTo>
                    <a:pt x="68005" y="21829"/>
                  </a:lnTo>
                  <a:lnTo>
                    <a:pt x="58800" y="19049"/>
                  </a:lnTo>
                  <a:close/>
                </a:path>
                <a:path w="693420" h="238125">
                  <a:moveTo>
                    <a:pt x="71376" y="19049"/>
                  </a:moveTo>
                  <a:lnTo>
                    <a:pt x="58800" y="19049"/>
                  </a:lnTo>
                  <a:lnTo>
                    <a:pt x="68005" y="21829"/>
                  </a:lnTo>
                  <a:lnTo>
                    <a:pt x="71376" y="19049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2" name="object 40">
              <a:extLst>
                <a:ext uri="{FF2B5EF4-FFF2-40B4-BE49-F238E27FC236}">
                  <a16:creationId xmlns:a16="http://schemas.microsoft.com/office/drawing/2014/main" id="{26B03107-5CB7-44C0-B6B7-7C78E7C4D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1150938"/>
              <a:ext cx="884238" cy="1438275"/>
            </a:xfrm>
            <a:custGeom>
              <a:avLst/>
              <a:gdLst>
                <a:gd name="T0" fmla="*/ 29739 w 883920"/>
                <a:gd name="T1" fmla="*/ 48895 h 1438275"/>
                <a:gd name="T2" fmla="*/ 22516 w 883920"/>
                <a:gd name="T3" fmla="*/ 64426 h 1438275"/>
                <a:gd name="T4" fmla="*/ 859899 w 883920"/>
                <a:gd name="T5" fmla="*/ 1437894 h 1438275"/>
                <a:gd name="T6" fmla="*/ 884429 w 883920"/>
                <a:gd name="T7" fmla="*/ 1422908 h 1438275"/>
                <a:gd name="T8" fmla="*/ 46923 w 883920"/>
                <a:gd name="T9" fmla="*/ 49573 h 1438275"/>
                <a:gd name="T10" fmla="*/ 29739 w 883920"/>
                <a:gd name="T11" fmla="*/ 48895 h 1438275"/>
                <a:gd name="T12" fmla="*/ 0 w 883920"/>
                <a:gd name="T13" fmla="*/ 0 h 1438275"/>
                <a:gd name="T14" fmla="*/ 8006 w 883920"/>
                <a:gd name="T15" fmla="*/ 95630 h 1438275"/>
                <a:gd name="T16" fmla="*/ 22516 w 883920"/>
                <a:gd name="T17" fmla="*/ 64426 h 1438275"/>
                <a:gd name="T18" fmla="*/ 17537 w 883920"/>
                <a:gd name="T19" fmla="*/ 56261 h 1438275"/>
                <a:gd name="T20" fmla="*/ 41940 w 883920"/>
                <a:gd name="T21" fmla="*/ 41401 h 1438275"/>
                <a:gd name="T22" fmla="*/ 66022 w 883920"/>
                <a:gd name="T23" fmla="*/ 41401 h 1438275"/>
                <a:gd name="T24" fmla="*/ 0 w 883920"/>
                <a:gd name="T25" fmla="*/ 0 h 1438275"/>
                <a:gd name="T26" fmla="*/ 41940 w 883920"/>
                <a:gd name="T27" fmla="*/ 41401 h 1438275"/>
                <a:gd name="T28" fmla="*/ 17537 w 883920"/>
                <a:gd name="T29" fmla="*/ 56261 h 1438275"/>
                <a:gd name="T30" fmla="*/ 22516 w 883920"/>
                <a:gd name="T31" fmla="*/ 64426 h 1438275"/>
                <a:gd name="T32" fmla="*/ 29739 w 883920"/>
                <a:gd name="T33" fmla="*/ 48895 h 1438275"/>
                <a:gd name="T34" fmla="*/ 46510 w 883920"/>
                <a:gd name="T35" fmla="*/ 48895 h 1438275"/>
                <a:gd name="T36" fmla="*/ 41940 w 883920"/>
                <a:gd name="T37" fmla="*/ 41401 h 1438275"/>
                <a:gd name="T38" fmla="*/ 66022 w 883920"/>
                <a:gd name="T39" fmla="*/ 41401 h 1438275"/>
                <a:gd name="T40" fmla="*/ 41940 w 883920"/>
                <a:gd name="T41" fmla="*/ 41401 h 1438275"/>
                <a:gd name="T42" fmla="*/ 46923 w 883920"/>
                <a:gd name="T43" fmla="*/ 49573 h 1438275"/>
                <a:gd name="T44" fmla="*/ 81210 w 883920"/>
                <a:gd name="T45" fmla="*/ 50926 h 1438275"/>
                <a:gd name="T46" fmla="*/ 66022 w 883920"/>
                <a:gd name="T47" fmla="*/ 41401 h 1438275"/>
                <a:gd name="T48" fmla="*/ 46510 w 883920"/>
                <a:gd name="T49" fmla="*/ 48895 h 1438275"/>
                <a:gd name="T50" fmla="*/ 29739 w 883920"/>
                <a:gd name="T51" fmla="*/ 48895 h 1438275"/>
                <a:gd name="T52" fmla="*/ 46923 w 883920"/>
                <a:gd name="T53" fmla="*/ 49573 h 1438275"/>
                <a:gd name="T54" fmla="*/ 46510 w 883920"/>
                <a:gd name="T55" fmla="*/ 48895 h 14382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83920" h="1438275">
                  <a:moveTo>
                    <a:pt x="29717" y="48895"/>
                  </a:moveTo>
                  <a:lnTo>
                    <a:pt x="22500" y="64426"/>
                  </a:lnTo>
                  <a:lnTo>
                    <a:pt x="859281" y="1437894"/>
                  </a:lnTo>
                  <a:lnTo>
                    <a:pt x="883793" y="1422908"/>
                  </a:lnTo>
                  <a:lnTo>
                    <a:pt x="46889" y="49573"/>
                  </a:lnTo>
                  <a:lnTo>
                    <a:pt x="29717" y="48895"/>
                  </a:lnTo>
                  <a:close/>
                </a:path>
                <a:path w="883920" h="1438275">
                  <a:moveTo>
                    <a:pt x="0" y="0"/>
                  </a:moveTo>
                  <a:lnTo>
                    <a:pt x="8000" y="95630"/>
                  </a:lnTo>
                  <a:lnTo>
                    <a:pt x="22500" y="64426"/>
                  </a:lnTo>
                  <a:lnTo>
                    <a:pt x="17525" y="56261"/>
                  </a:lnTo>
                  <a:lnTo>
                    <a:pt x="41910" y="41401"/>
                  </a:lnTo>
                  <a:lnTo>
                    <a:pt x="65974" y="41401"/>
                  </a:lnTo>
                  <a:lnTo>
                    <a:pt x="0" y="0"/>
                  </a:lnTo>
                  <a:close/>
                </a:path>
                <a:path w="883920" h="1438275">
                  <a:moveTo>
                    <a:pt x="41910" y="41401"/>
                  </a:moveTo>
                  <a:lnTo>
                    <a:pt x="17525" y="56261"/>
                  </a:lnTo>
                  <a:lnTo>
                    <a:pt x="22500" y="64426"/>
                  </a:lnTo>
                  <a:lnTo>
                    <a:pt x="29717" y="48895"/>
                  </a:lnTo>
                  <a:lnTo>
                    <a:pt x="46476" y="48895"/>
                  </a:lnTo>
                  <a:lnTo>
                    <a:pt x="41910" y="41401"/>
                  </a:lnTo>
                  <a:close/>
                </a:path>
                <a:path w="883920" h="1438275">
                  <a:moveTo>
                    <a:pt x="65974" y="41401"/>
                  </a:moveTo>
                  <a:lnTo>
                    <a:pt x="41910" y="41401"/>
                  </a:lnTo>
                  <a:lnTo>
                    <a:pt x="46889" y="49573"/>
                  </a:lnTo>
                  <a:lnTo>
                    <a:pt x="81152" y="50926"/>
                  </a:lnTo>
                  <a:lnTo>
                    <a:pt x="65974" y="41401"/>
                  </a:lnTo>
                  <a:close/>
                </a:path>
                <a:path w="883920" h="1438275">
                  <a:moveTo>
                    <a:pt x="46476" y="48895"/>
                  </a:moveTo>
                  <a:lnTo>
                    <a:pt x="29717" y="48895"/>
                  </a:lnTo>
                  <a:lnTo>
                    <a:pt x="46889" y="49573"/>
                  </a:lnTo>
                  <a:lnTo>
                    <a:pt x="46476" y="488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3" name="object 41">
              <a:extLst>
                <a:ext uri="{FF2B5EF4-FFF2-40B4-BE49-F238E27FC236}">
                  <a16:creationId xmlns:a16="http://schemas.microsoft.com/office/drawing/2014/main" id="{4520B9FE-CD5B-4CDB-AB90-565EFC08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1085850"/>
              <a:ext cx="4349750" cy="1308100"/>
            </a:xfrm>
            <a:custGeom>
              <a:avLst/>
              <a:gdLst>
                <a:gd name="T0" fmla="*/ 68081 w 4349115"/>
                <a:gd name="T1" fmla="*/ 22009 h 1307464"/>
                <a:gd name="T2" fmla="*/ 54963 w 4349115"/>
                <a:gd name="T3" fmla="*/ 32981 h 1307464"/>
                <a:gd name="T4" fmla="*/ 54912 w 4349115"/>
                <a:gd name="T5" fmla="*/ 33157 h 1307464"/>
                <a:gd name="T6" fmla="*/ 59987 w 4349115"/>
                <a:gd name="T7" fmla="*/ 49440 h 1307464"/>
                <a:gd name="T8" fmla="*/ 4342254 w 4349115"/>
                <a:gd name="T9" fmla="*/ 1308228 h 1307464"/>
                <a:gd name="T10" fmla="*/ 4350385 w 4349115"/>
                <a:gd name="T11" fmla="*/ 1280897 h 1307464"/>
                <a:gd name="T12" fmla="*/ 68081 w 4349115"/>
                <a:gd name="T13" fmla="*/ 22009 h 1307464"/>
                <a:gd name="T14" fmla="*/ 94389 w 4349115"/>
                <a:gd name="T15" fmla="*/ 0 h 1307464"/>
                <a:gd name="T16" fmla="*/ 0 w 4349115"/>
                <a:gd name="T17" fmla="*/ 16906 h 1307464"/>
                <a:gd name="T18" fmla="*/ 70250 w 4349115"/>
                <a:gd name="T19" fmla="*/ 82375 h 1307464"/>
                <a:gd name="T20" fmla="*/ 59987 w 4349115"/>
                <a:gd name="T21" fmla="*/ 49440 h 1307464"/>
                <a:gd name="T22" fmla="*/ 50940 w 4349115"/>
                <a:gd name="T23" fmla="*/ 46782 h 1307464"/>
                <a:gd name="T24" fmla="*/ 58945 w 4349115"/>
                <a:gd name="T25" fmla="*/ 19321 h 1307464"/>
                <a:gd name="T26" fmla="*/ 71290 w 4349115"/>
                <a:gd name="T27" fmla="*/ 19321 h 1307464"/>
                <a:gd name="T28" fmla="*/ 94389 w 4349115"/>
                <a:gd name="T29" fmla="*/ 0 h 1307464"/>
                <a:gd name="T30" fmla="*/ 54912 w 4349115"/>
                <a:gd name="T31" fmla="*/ 33157 h 1307464"/>
                <a:gd name="T32" fmla="*/ 50940 w 4349115"/>
                <a:gd name="T33" fmla="*/ 46782 h 1307464"/>
                <a:gd name="T34" fmla="*/ 59987 w 4349115"/>
                <a:gd name="T35" fmla="*/ 49440 h 1307464"/>
                <a:gd name="T36" fmla="*/ 54912 w 4349115"/>
                <a:gd name="T37" fmla="*/ 33157 h 1307464"/>
                <a:gd name="T38" fmla="*/ 58945 w 4349115"/>
                <a:gd name="T39" fmla="*/ 19321 h 1307464"/>
                <a:gd name="T40" fmla="*/ 54963 w 4349115"/>
                <a:gd name="T41" fmla="*/ 32981 h 1307464"/>
                <a:gd name="T42" fmla="*/ 68081 w 4349115"/>
                <a:gd name="T43" fmla="*/ 22009 h 1307464"/>
                <a:gd name="T44" fmla="*/ 58945 w 4349115"/>
                <a:gd name="T45" fmla="*/ 19321 h 1307464"/>
                <a:gd name="T46" fmla="*/ 71290 w 4349115"/>
                <a:gd name="T47" fmla="*/ 19321 h 1307464"/>
                <a:gd name="T48" fmla="*/ 58945 w 4349115"/>
                <a:gd name="T49" fmla="*/ 19321 h 1307464"/>
                <a:gd name="T50" fmla="*/ 68081 w 4349115"/>
                <a:gd name="T51" fmla="*/ 22009 h 1307464"/>
                <a:gd name="T52" fmla="*/ 71290 w 4349115"/>
                <a:gd name="T53" fmla="*/ 19321 h 13074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49115" h="1307464">
                  <a:moveTo>
                    <a:pt x="68061" y="21987"/>
                  </a:moveTo>
                  <a:lnTo>
                    <a:pt x="54947" y="32949"/>
                  </a:lnTo>
                  <a:lnTo>
                    <a:pt x="54896" y="33125"/>
                  </a:lnTo>
                  <a:lnTo>
                    <a:pt x="59969" y="49392"/>
                  </a:lnTo>
                  <a:lnTo>
                    <a:pt x="4340986" y="1306956"/>
                  </a:lnTo>
                  <a:lnTo>
                    <a:pt x="4349115" y="1279652"/>
                  </a:lnTo>
                  <a:lnTo>
                    <a:pt x="68061" y="21987"/>
                  </a:lnTo>
                  <a:close/>
                </a:path>
                <a:path w="4349115" h="1307464">
                  <a:moveTo>
                    <a:pt x="94361" y="0"/>
                  </a:moveTo>
                  <a:lnTo>
                    <a:pt x="0" y="16890"/>
                  </a:lnTo>
                  <a:lnTo>
                    <a:pt x="70230" y="82295"/>
                  </a:lnTo>
                  <a:lnTo>
                    <a:pt x="59969" y="49392"/>
                  </a:lnTo>
                  <a:lnTo>
                    <a:pt x="50926" y="46736"/>
                  </a:lnTo>
                  <a:lnTo>
                    <a:pt x="58927" y="19303"/>
                  </a:lnTo>
                  <a:lnTo>
                    <a:pt x="71270" y="19303"/>
                  </a:lnTo>
                  <a:lnTo>
                    <a:pt x="94361" y="0"/>
                  </a:lnTo>
                  <a:close/>
                </a:path>
                <a:path w="4349115" h="1307464">
                  <a:moveTo>
                    <a:pt x="54896" y="33125"/>
                  </a:moveTo>
                  <a:lnTo>
                    <a:pt x="50926" y="46736"/>
                  </a:lnTo>
                  <a:lnTo>
                    <a:pt x="59969" y="49392"/>
                  </a:lnTo>
                  <a:lnTo>
                    <a:pt x="54896" y="33125"/>
                  </a:lnTo>
                  <a:close/>
                </a:path>
                <a:path w="4349115" h="1307464">
                  <a:moveTo>
                    <a:pt x="58927" y="19303"/>
                  </a:moveTo>
                  <a:lnTo>
                    <a:pt x="54947" y="32949"/>
                  </a:lnTo>
                  <a:lnTo>
                    <a:pt x="68061" y="21987"/>
                  </a:lnTo>
                  <a:lnTo>
                    <a:pt x="58927" y="19303"/>
                  </a:lnTo>
                  <a:close/>
                </a:path>
                <a:path w="4349115" h="1307464">
                  <a:moveTo>
                    <a:pt x="71270" y="19303"/>
                  </a:moveTo>
                  <a:lnTo>
                    <a:pt x="58927" y="19303"/>
                  </a:lnTo>
                  <a:lnTo>
                    <a:pt x="68061" y="21987"/>
                  </a:lnTo>
                  <a:lnTo>
                    <a:pt x="71270" y="19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4" name="object 42">
              <a:extLst>
                <a:ext uri="{FF2B5EF4-FFF2-40B4-BE49-F238E27FC236}">
                  <a16:creationId xmlns:a16="http://schemas.microsoft.com/office/drawing/2014/main" id="{A8E386D0-3BDF-4482-9E8A-20181281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8538" y="2400300"/>
              <a:ext cx="1949450" cy="165735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75" name="object 43">
              <a:extLst>
                <a:ext uri="{FF2B5EF4-FFF2-40B4-BE49-F238E27FC236}">
                  <a16:creationId xmlns:a16="http://schemas.microsoft.com/office/drawing/2014/main" id="{526F39C5-7A7B-4EEF-A595-2A0467935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784600"/>
              <a:ext cx="717550" cy="14605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76" name="object 44">
              <a:extLst>
                <a:ext uri="{FF2B5EF4-FFF2-40B4-BE49-F238E27FC236}">
                  <a16:creationId xmlns:a16="http://schemas.microsoft.com/office/drawing/2014/main" id="{3360446F-8CDB-40C9-A7E7-8FEED0D21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2017713"/>
              <a:ext cx="722313" cy="72231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 sz="1400"/>
            </a:p>
          </p:txBody>
        </p:sp>
        <p:sp>
          <p:nvSpPr>
            <p:cNvPr id="14377" name="object 45">
              <a:extLst>
                <a:ext uri="{FF2B5EF4-FFF2-40B4-BE49-F238E27FC236}">
                  <a16:creationId xmlns:a16="http://schemas.microsoft.com/office/drawing/2014/main" id="{D82A2FAD-3EC7-4AE1-8A35-C7F0B378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2740025"/>
              <a:ext cx="117475" cy="1044575"/>
            </a:xfrm>
            <a:custGeom>
              <a:avLst/>
              <a:gdLst>
                <a:gd name="T0" fmla="*/ 0 w 118745"/>
                <a:gd name="T1" fmla="*/ 954876 h 1045845"/>
                <a:gd name="T2" fmla="*/ 36418 w 118745"/>
                <a:gd name="T3" fmla="*/ 1042925 h 1045845"/>
                <a:gd name="T4" fmla="*/ 68439 w 118745"/>
                <a:gd name="T5" fmla="*/ 986929 h 1045845"/>
                <a:gd name="T6" fmla="*/ 53945 w 118745"/>
                <a:gd name="T7" fmla="*/ 986929 h 1045845"/>
                <a:gd name="T8" fmla="*/ 26102 w 118745"/>
                <a:gd name="T9" fmla="*/ 985154 h 1045845"/>
                <a:gd name="T10" fmla="*/ 26695 w 118745"/>
                <a:gd name="T11" fmla="*/ 975663 h 1045845"/>
                <a:gd name="T12" fmla="*/ 0 w 118745"/>
                <a:gd name="T13" fmla="*/ 954876 h 1045845"/>
                <a:gd name="T14" fmla="*/ 54536 w 118745"/>
                <a:gd name="T15" fmla="*/ 977486 h 1045845"/>
                <a:gd name="T16" fmla="*/ 40023 w 118745"/>
                <a:gd name="T17" fmla="*/ 986041 h 1045845"/>
                <a:gd name="T18" fmla="*/ 53945 w 118745"/>
                <a:gd name="T19" fmla="*/ 986929 h 1045845"/>
                <a:gd name="T20" fmla="*/ 54536 w 118745"/>
                <a:gd name="T21" fmla="*/ 977486 h 1045845"/>
                <a:gd name="T22" fmla="*/ 83652 w 118745"/>
                <a:gd name="T23" fmla="*/ 960322 h 1045845"/>
                <a:gd name="T24" fmla="*/ 54536 w 118745"/>
                <a:gd name="T25" fmla="*/ 977486 h 1045845"/>
                <a:gd name="T26" fmla="*/ 53945 w 118745"/>
                <a:gd name="T27" fmla="*/ 986929 h 1045845"/>
                <a:gd name="T28" fmla="*/ 68439 w 118745"/>
                <a:gd name="T29" fmla="*/ 986929 h 1045845"/>
                <a:gd name="T30" fmla="*/ 83652 w 118745"/>
                <a:gd name="T31" fmla="*/ 960322 h 1045845"/>
                <a:gd name="T32" fmla="*/ 26695 w 118745"/>
                <a:gd name="T33" fmla="*/ 975663 h 1045845"/>
                <a:gd name="T34" fmla="*/ 26102 w 118745"/>
                <a:gd name="T35" fmla="*/ 985154 h 1045845"/>
                <a:gd name="T36" fmla="*/ 40023 w 118745"/>
                <a:gd name="T37" fmla="*/ 986041 h 1045845"/>
                <a:gd name="T38" fmla="*/ 26695 w 118745"/>
                <a:gd name="T39" fmla="*/ 975663 h 1045845"/>
                <a:gd name="T40" fmla="*/ 87753 w 118745"/>
                <a:gd name="T41" fmla="*/ 0 h 1045845"/>
                <a:gd name="T42" fmla="*/ 26695 w 118745"/>
                <a:gd name="T43" fmla="*/ 975663 h 1045845"/>
                <a:gd name="T44" fmla="*/ 40023 w 118745"/>
                <a:gd name="T45" fmla="*/ 986041 h 1045845"/>
                <a:gd name="T46" fmla="*/ 54536 w 118745"/>
                <a:gd name="T47" fmla="*/ 977486 h 1045845"/>
                <a:gd name="T48" fmla="*/ 115720 w 118745"/>
                <a:gd name="T49" fmla="*/ 1773 h 1045845"/>
                <a:gd name="T50" fmla="*/ 87753 w 118745"/>
                <a:gd name="T51" fmla="*/ 0 h 10458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745" h="1045845">
                  <a:moveTo>
                    <a:pt x="0" y="957199"/>
                  </a:moveTo>
                  <a:lnTo>
                    <a:pt x="37210" y="1045463"/>
                  </a:lnTo>
                  <a:lnTo>
                    <a:pt x="69927" y="989330"/>
                  </a:lnTo>
                  <a:lnTo>
                    <a:pt x="55117" y="989330"/>
                  </a:lnTo>
                  <a:lnTo>
                    <a:pt x="26669" y="987551"/>
                  </a:lnTo>
                  <a:lnTo>
                    <a:pt x="27276" y="978037"/>
                  </a:lnTo>
                  <a:lnTo>
                    <a:pt x="0" y="957199"/>
                  </a:lnTo>
                  <a:close/>
                </a:path>
                <a:path w="118745" h="1045845">
                  <a:moveTo>
                    <a:pt x="55722" y="979864"/>
                  </a:moveTo>
                  <a:lnTo>
                    <a:pt x="40893" y="988440"/>
                  </a:lnTo>
                  <a:lnTo>
                    <a:pt x="55117" y="989330"/>
                  </a:lnTo>
                  <a:lnTo>
                    <a:pt x="55722" y="979864"/>
                  </a:lnTo>
                  <a:close/>
                </a:path>
                <a:path w="118745" h="1045845">
                  <a:moveTo>
                    <a:pt x="85470" y="962659"/>
                  </a:moveTo>
                  <a:lnTo>
                    <a:pt x="55722" y="979864"/>
                  </a:lnTo>
                  <a:lnTo>
                    <a:pt x="55117" y="989330"/>
                  </a:lnTo>
                  <a:lnTo>
                    <a:pt x="69927" y="989330"/>
                  </a:lnTo>
                  <a:lnTo>
                    <a:pt x="85470" y="962659"/>
                  </a:lnTo>
                  <a:close/>
                </a:path>
                <a:path w="118745" h="1045845">
                  <a:moveTo>
                    <a:pt x="27276" y="978037"/>
                  </a:moveTo>
                  <a:lnTo>
                    <a:pt x="26669" y="987551"/>
                  </a:lnTo>
                  <a:lnTo>
                    <a:pt x="40893" y="988440"/>
                  </a:lnTo>
                  <a:lnTo>
                    <a:pt x="27276" y="978037"/>
                  </a:lnTo>
                  <a:close/>
                </a:path>
                <a:path w="118745" h="1045845">
                  <a:moveTo>
                    <a:pt x="89661" y="0"/>
                  </a:moveTo>
                  <a:lnTo>
                    <a:pt x="27276" y="978037"/>
                  </a:lnTo>
                  <a:lnTo>
                    <a:pt x="40893" y="988440"/>
                  </a:lnTo>
                  <a:lnTo>
                    <a:pt x="55722" y="979864"/>
                  </a:lnTo>
                  <a:lnTo>
                    <a:pt x="118236" y="1777"/>
                  </a:lnTo>
                  <a:lnTo>
                    <a:pt x="896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4378" name="object 46">
              <a:extLst>
                <a:ext uri="{FF2B5EF4-FFF2-40B4-BE49-F238E27FC236}">
                  <a16:creationId xmlns:a16="http://schemas.microsoft.com/office/drawing/2014/main" id="{98B0BA14-9062-4885-B000-BDD516BD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2717800"/>
              <a:ext cx="192087" cy="1141413"/>
            </a:xfrm>
            <a:custGeom>
              <a:avLst/>
              <a:gdLst>
                <a:gd name="T0" fmla="*/ 38948 w 192404"/>
                <a:gd name="T1" fmla="*/ 56653 h 1141729"/>
                <a:gd name="T2" fmla="*/ 38785 w 192404"/>
                <a:gd name="T3" fmla="*/ 56674 h 1141729"/>
                <a:gd name="T4" fmla="*/ 25880 w 192404"/>
                <a:gd name="T5" fmla="*/ 67886 h 1141729"/>
                <a:gd name="T6" fmla="*/ 163036 w 192404"/>
                <a:gd name="T7" fmla="*/ 1140971 h 1141729"/>
                <a:gd name="T8" fmla="*/ 191265 w 192404"/>
                <a:gd name="T9" fmla="*/ 1137417 h 1141729"/>
                <a:gd name="T10" fmla="*/ 54113 w 192404"/>
                <a:gd name="T11" fmla="*/ 64236 h 1141729"/>
                <a:gd name="T12" fmla="*/ 38948 w 192404"/>
                <a:gd name="T13" fmla="*/ 56653 h 1141729"/>
                <a:gd name="T14" fmla="*/ 31519 w 192404"/>
                <a:gd name="T15" fmla="*/ 0 h 1141729"/>
                <a:gd name="T16" fmla="*/ 0 w 192404"/>
                <a:gd name="T17" fmla="*/ 90374 h 1141729"/>
                <a:gd name="T18" fmla="*/ 25880 w 192404"/>
                <a:gd name="T19" fmla="*/ 67886 h 1141729"/>
                <a:gd name="T20" fmla="*/ 24683 w 192404"/>
                <a:gd name="T21" fmla="*/ 58515 h 1141729"/>
                <a:gd name="T22" fmla="*/ 38785 w 192404"/>
                <a:gd name="T23" fmla="*/ 56674 h 1141729"/>
                <a:gd name="T24" fmla="*/ 39283 w 192404"/>
                <a:gd name="T25" fmla="*/ 56610 h 1141729"/>
                <a:gd name="T26" fmla="*/ 52911 w 192404"/>
                <a:gd name="T27" fmla="*/ 54833 h 1141729"/>
                <a:gd name="T28" fmla="*/ 68235 w 192404"/>
                <a:gd name="T29" fmla="*/ 54833 h 1141729"/>
                <a:gd name="T30" fmla="*/ 31519 w 192404"/>
                <a:gd name="T31" fmla="*/ 0 h 1141729"/>
                <a:gd name="T32" fmla="*/ 68235 w 192404"/>
                <a:gd name="T33" fmla="*/ 54833 h 1141729"/>
                <a:gd name="T34" fmla="*/ 52911 w 192404"/>
                <a:gd name="T35" fmla="*/ 54833 h 1141729"/>
                <a:gd name="T36" fmla="*/ 54113 w 192404"/>
                <a:gd name="T37" fmla="*/ 64236 h 1141729"/>
                <a:gd name="T38" fmla="*/ 84810 w 192404"/>
                <a:gd name="T39" fmla="*/ 79585 h 1141729"/>
                <a:gd name="T40" fmla="*/ 68235 w 192404"/>
                <a:gd name="T41" fmla="*/ 54833 h 1141729"/>
                <a:gd name="T42" fmla="*/ 38785 w 192404"/>
                <a:gd name="T43" fmla="*/ 56674 h 1141729"/>
                <a:gd name="T44" fmla="*/ 24683 w 192404"/>
                <a:gd name="T45" fmla="*/ 58515 h 1141729"/>
                <a:gd name="T46" fmla="*/ 25880 w 192404"/>
                <a:gd name="T47" fmla="*/ 67886 h 1141729"/>
                <a:gd name="T48" fmla="*/ 38785 w 192404"/>
                <a:gd name="T49" fmla="*/ 56674 h 1141729"/>
                <a:gd name="T50" fmla="*/ 52911 w 192404"/>
                <a:gd name="T51" fmla="*/ 54833 h 1141729"/>
                <a:gd name="T52" fmla="*/ 38948 w 192404"/>
                <a:gd name="T53" fmla="*/ 56653 h 1141729"/>
                <a:gd name="T54" fmla="*/ 54113 w 192404"/>
                <a:gd name="T55" fmla="*/ 64236 h 1141729"/>
                <a:gd name="T56" fmla="*/ 52911 w 192404"/>
                <a:gd name="T57" fmla="*/ 54833 h 1141729"/>
                <a:gd name="T58" fmla="*/ 39283 w 192404"/>
                <a:gd name="T59" fmla="*/ 56610 h 1141729"/>
                <a:gd name="T60" fmla="*/ 38861 w 192404"/>
                <a:gd name="T61" fmla="*/ 56610 h 1141729"/>
                <a:gd name="T62" fmla="*/ 39283 w 192404"/>
                <a:gd name="T63" fmla="*/ 56610 h 11417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2404" h="1141729">
                  <a:moveTo>
                    <a:pt x="39076" y="56685"/>
                  </a:moveTo>
                  <a:lnTo>
                    <a:pt x="38913" y="56706"/>
                  </a:lnTo>
                  <a:lnTo>
                    <a:pt x="25966" y="67924"/>
                  </a:lnTo>
                  <a:lnTo>
                    <a:pt x="163575" y="1141603"/>
                  </a:lnTo>
                  <a:lnTo>
                    <a:pt x="191897" y="1138047"/>
                  </a:lnTo>
                  <a:lnTo>
                    <a:pt x="54291" y="64272"/>
                  </a:lnTo>
                  <a:lnTo>
                    <a:pt x="39076" y="56685"/>
                  </a:lnTo>
                  <a:close/>
                </a:path>
                <a:path w="192404" h="1141729">
                  <a:moveTo>
                    <a:pt x="31623" y="0"/>
                  </a:moveTo>
                  <a:lnTo>
                    <a:pt x="0" y="90424"/>
                  </a:lnTo>
                  <a:lnTo>
                    <a:pt x="25966" y="67924"/>
                  </a:lnTo>
                  <a:lnTo>
                    <a:pt x="24765" y="58547"/>
                  </a:lnTo>
                  <a:lnTo>
                    <a:pt x="38913" y="56706"/>
                  </a:lnTo>
                  <a:lnTo>
                    <a:pt x="39413" y="56642"/>
                  </a:lnTo>
                  <a:lnTo>
                    <a:pt x="53085" y="54863"/>
                  </a:lnTo>
                  <a:lnTo>
                    <a:pt x="68461" y="54863"/>
                  </a:lnTo>
                  <a:lnTo>
                    <a:pt x="31623" y="0"/>
                  </a:lnTo>
                  <a:close/>
                </a:path>
                <a:path w="192404" h="1141729">
                  <a:moveTo>
                    <a:pt x="68461" y="54863"/>
                  </a:moveTo>
                  <a:lnTo>
                    <a:pt x="53085" y="54863"/>
                  </a:lnTo>
                  <a:lnTo>
                    <a:pt x="54291" y="64272"/>
                  </a:lnTo>
                  <a:lnTo>
                    <a:pt x="85090" y="79629"/>
                  </a:lnTo>
                  <a:lnTo>
                    <a:pt x="68461" y="54863"/>
                  </a:lnTo>
                  <a:close/>
                </a:path>
                <a:path w="192404" h="1141729">
                  <a:moveTo>
                    <a:pt x="38913" y="56706"/>
                  </a:moveTo>
                  <a:lnTo>
                    <a:pt x="24765" y="58547"/>
                  </a:lnTo>
                  <a:lnTo>
                    <a:pt x="25966" y="67924"/>
                  </a:lnTo>
                  <a:lnTo>
                    <a:pt x="38913" y="56706"/>
                  </a:lnTo>
                  <a:close/>
                </a:path>
                <a:path w="192404" h="1141729">
                  <a:moveTo>
                    <a:pt x="53085" y="54863"/>
                  </a:moveTo>
                  <a:lnTo>
                    <a:pt x="39076" y="56685"/>
                  </a:lnTo>
                  <a:lnTo>
                    <a:pt x="54291" y="64272"/>
                  </a:lnTo>
                  <a:lnTo>
                    <a:pt x="53085" y="54863"/>
                  </a:lnTo>
                  <a:close/>
                </a:path>
                <a:path w="192404" h="1141729">
                  <a:moveTo>
                    <a:pt x="39413" y="56642"/>
                  </a:moveTo>
                  <a:lnTo>
                    <a:pt x="38989" y="56642"/>
                  </a:lnTo>
                  <a:lnTo>
                    <a:pt x="39413" y="56642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10ED93C-BE20-4682-98B1-0655D79AC3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5" y="1356400"/>
            <a:ext cx="4072376" cy="2567702"/>
          </a:xfrm>
          <a:prstGeom prst="rect">
            <a:avLst/>
          </a:prstGeom>
        </p:spPr>
      </p:pic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F6207DB9-0B4C-42F0-BFF1-706A8B242522}"/>
              </a:ext>
            </a:extLst>
          </p:cNvPr>
          <p:cNvSpPr txBox="1">
            <a:spLocks/>
          </p:cNvSpPr>
          <p:nvPr/>
        </p:nvSpPr>
        <p:spPr>
          <a:xfrm flipH="1">
            <a:off x="669614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Shichao Zhao </a:t>
            </a:r>
            <a:r>
              <a:rPr lang="en-GB"/>
              <a:t>(Haier)</a:t>
            </a:r>
            <a:endParaRPr lang="en-US" dirty="0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9859EA61-27A1-4C86-9F25-6636836381B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802.11-22/1339r0</a:t>
            </a:r>
            <a:endParaRPr lang="en-SG" sz="1800" dirty="0">
              <a:latin typeface="+mn-lt"/>
            </a:endParaRPr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1AE0B1D1-6DAA-4947-86E6-30AA413AA44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August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E8065A92-2C46-4763-9E88-291F3CA8ED31}"/>
              </a:ext>
            </a:extLst>
          </p:cNvPr>
          <p:cNvSpPr txBox="1">
            <a:spLocks/>
          </p:cNvSpPr>
          <p:nvPr/>
        </p:nvSpPr>
        <p:spPr>
          <a:xfrm>
            <a:off x="4038600" y="6475413"/>
            <a:ext cx="836613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" name="矩形 20">
            <a:extLst>
              <a:ext uri="{FF2B5EF4-FFF2-40B4-BE49-F238E27FC236}">
                <a16:creationId xmlns:a16="http://schemas.microsoft.com/office/drawing/2014/main" id="{D9AECA14-5A67-4EA4-9AE4-C05B51C3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" y="1109596"/>
            <a:ext cx="8928139" cy="297004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71991">
            <a:spAutoFit/>
          </a:bodyPr>
          <a:lstStyle>
            <a:lvl1pPr marL="342900" indent="-3429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indent="-238125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811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811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00050" lvl="1" indent="-285750">
              <a:spcBef>
                <a:spcPts val="3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Sensing and Real Time Monitoring</a:t>
            </a:r>
          </a:p>
          <a:p>
            <a:pPr lvl="2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600" kern="0" dirty="0">
                <a:latin typeface="Times New Roman" panose="02020603050405020304" pitchFamily="18" charset="0"/>
              </a:rPr>
              <a:t>Motion and pressure detection</a:t>
            </a:r>
          </a:p>
          <a:p>
            <a:pPr lvl="2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zh-CN" sz="1600" kern="0" dirty="0">
                <a:latin typeface="Times New Roman" panose="02020603050405020304" pitchFamily="18" charset="0"/>
              </a:rPr>
              <a:t>Detection of gas leakage in gas tanks and pipelines</a:t>
            </a:r>
          </a:p>
          <a:p>
            <a:pPr lvl="2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600" kern="0" dirty="0">
                <a:latin typeface="Times New Roman" panose="02020603050405020304" pitchFamily="18" charset="0"/>
              </a:rPr>
              <a:t>Real-time temperature and humidity monitoring for computing and data centres, distribution boxes, and other equipment</a:t>
            </a:r>
          </a:p>
          <a:p>
            <a:pPr marL="400050" lvl="1" indent="-285750">
              <a:spcBef>
                <a:spcPts val="300"/>
              </a:spcBef>
              <a:spcAft>
                <a:spcPts val="8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Potential </a:t>
            </a:r>
            <a:r>
              <a:rPr lang="en-GB" altLang="zh-CN" sz="1800" b="1" dirty="0">
                <a:solidFill>
                  <a:srgbClr val="2D20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Requirements</a:t>
            </a:r>
          </a:p>
          <a:p>
            <a:pPr lvl="2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600" kern="0" dirty="0">
                <a:latin typeface="Times New Roman" panose="02020603050405020304" pitchFamily="18" charset="0"/>
              </a:rPr>
              <a:t>Battery-free thus no need to replacing battery, low complexity and energy consumption</a:t>
            </a:r>
          </a:p>
          <a:p>
            <a:pPr lvl="2">
              <a:spcBef>
                <a:spcPts val="300"/>
              </a:spcBef>
              <a:spcAft>
                <a:spcPts val="8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zh-CN" sz="1600" kern="0" dirty="0">
                <a:latin typeface="Times New Roman" panose="02020603050405020304" pitchFamily="18" charset="0"/>
              </a:rPr>
              <a:t>Long lifespan, e.g., more than 10 years</a:t>
            </a:r>
          </a:p>
        </p:txBody>
      </p:sp>
      <p:sp>
        <p:nvSpPr>
          <p:cNvPr id="3" name="副标题 1">
            <a:extLst>
              <a:ext uri="{FF2B5EF4-FFF2-40B4-BE49-F238E27FC236}">
                <a16:creationId xmlns:a16="http://schemas.microsoft.com/office/drawing/2014/main" id="{DF73F228-9371-4547-9D8E-5F496128DCD9}"/>
              </a:ext>
            </a:extLst>
          </p:cNvPr>
          <p:cNvSpPr txBox="1">
            <a:spLocks/>
          </p:cNvSpPr>
          <p:nvPr/>
        </p:nvSpPr>
        <p:spPr>
          <a:xfrm>
            <a:off x="114301" y="508541"/>
            <a:ext cx="727233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985" rIns="0" bIns="0" anchor="ctr"/>
          <a:lstStyle>
            <a:defPPr>
              <a:defRPr lang="zh-CN"/>
            </a:defPPr>
            <a:lvl1pPr indent="0" fontAlgn="base">
              <a:lnSpc>
                <a:spcPts val="3428"/>
              </a:lnSpc>
              <a:spcBef>
                <a:spcPts val="0"/>
              </a:spcBef>
              <a:spcAft>
                <a:spcPct val="0"/>
              </a:spcAft>
              <a:buNone/>
              <a:defRPr sz="2667" b="1" baseline="0">
                <a:solidFill>
                  <a:srgbClr val="A8040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633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597">
                <a:solidFill>
                  <a:schemeClr val="bg2"/>
                </a:solidFill>
              </a:defRPr>
            </a:lvl2pPr>
            <a:lvl3pPr marL="1187264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337">
                <a:solidFill>
                  <a:schemeClr val="bg2"/>
                </a:solidFill>
              </a:defRPr>
            </a:lvl3pPr>
            <a:lvl4pPr marL="1780898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Arial" charset="0"/>
              <a:buNone/>
              <a:defRPr sz="2079">
                <a:solidFill>
                  <a:schemeClr val="bg2"/>
                </a:solidFill>
              </a:defRPr>
            </a:lvl4pPr>
            <a:lvl5pPr marL="237453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5pPr>
            <a:lvl6pPr marL="296816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6pPr>
            <a:lvl7pPr marL="3561794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7pPr>
            <a:lvl8pPr marL="415542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8pPr>
            <a:lvl9pPr marL="474905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 Case 2: Environmental Sensing</a:t>
            </a:r>
          </a:p>
        </p:txBody>
      </p:sp>
      <p:grpSp>
        <p:nvGrpSpPr>
          <p:cNvPr id="15364" name="组合 1">
            <a:extLst>
              <a:ext uri="{FF2B5EF4-FFF2-40B4-BE49-F238E27FC236}">
                <a16:creationId xmlns:a16="http://schemas.microsoft.com/office/drawing/2014/main" id="{A6EF108A-D1FB-45B1-89AC-ECA8637E5C46}"/>
              </a:ext>
            </a:extLst>
          </p:cNvPr>
          <p:cNvGrpSpPr>
            <a:grpSpLocks/>
          </p:cNvGrpSpPr>
          <p:nvPr/>
        </p:nvGrpSpPr>
        <p:grpSpPr bwMode="auto">
          <a:xfrm>
            <a:off x="2519364" y="4077073"/>
            <a:ext cx="4105275" cy="2272386"/>
            <a:chOff x="5151438" y="2236537"/>
            <a:chExt cx="3312949" cy="78452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2374F8B-8DC5-4CD9-8683-D49DB45D3464}"/>
                </a:ext>
              </a:extLst>
            </p:cNvPr>
            <p:cNvSpPr/>
            <p:nvPr/>
          </p:nvSpPr>
          <p:spPr>
            <a:xfrm>
              <a:off x="6669549" y="2236537"/>
              <a:ext cx="786726" cy="212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7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Temperature/Humidity Sensor</a:t>
              </a:r>
              <a:endParaRPr lang="zh-CN" altLang="en-US" sz="7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0875E31-ADDA-4870-B8CC-8CF787ABA025}"/>
                </a:ext>
              </a:extLst>
            </p:cNvPr>
            <p:cNvSpPr/>
            <p:nvPr/>
          </p:nvSpPr>
          <p:spPr>
            <a:xfrm>
              <a:off x="7677661" y="2448781"/>
              <a:ext cx="786726" cy="212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7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Pressure Sensor</a:t>
              </a:r>
              <a:endParaRPr lang="zh-CN" altLang="en-US" sz="7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83D30EE-6321-44F2-B8BA-78E91B8D72AA}"/>
                </a:ext>
              </a:extLst>
            </p:cNvPr>
            <p:cNvSpPr/>
            <p:nvPr/>
          </p:nvSpPr>
          <p:spPr>
            <a:xfrm>
              <a:off x="7677661" y="2736813"/>
              <a:ext cx="786726" cy="212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7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Gas Sensor</a:t>
              </a:r>
              <a:endParaRPr lang="zh-CN" altLang="en-US" sz="7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AF6DAAD-15C8-4CA2-81F8-7737FBF27A69}"/>
                </a:ext>
              </a:extLst>
            </p:cNvPr>
            <p:cNvSpPr/>
            <p:nvPr/>
          </p:nvSpPr>
          <p:spPr>
            <a:xfrm>
              <a:off x="6669549" y="2808821"/>
              <a:ext cx="786726" cy="2122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7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Motion Sensor</a:t>
              </a:r>
              <a:endParaRPr lang="zh-CN" altLang="en-US" sz="7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44B3CF-0BED-4DE7-8EC4-3A28CAE9A8DA}"/>
                </a:ext>
              </a:extLst>
            </p:cNvPr>
            <p:cNvSpPr/>
            <p:nvPr/>
          </p:nvSpPr>
          <p:spPr>
            <a:xfrm>
              <a:off x="6218602" y="2508289"/>
              <a:ext cx="877560" cy="233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zh-CN" sz="800" b="1" dirty="0">
                  <a:latin typeface="黑体" pitchFamily="49" charset="-122"/>
                  <a:ea typeface="黑体" pitchFamily="49" charset="-122"/>
                </a:rPr>
                <a:t>Ambient IoT Device</a:t>
              </a:r>
              <a:endParaRPr lang="zh-CN" altLang="en-US" sz="800" b="1" dirty="0"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5380" name="组合 22">
              <a:extLst>
                <a:ext uri="{FF2B5EF4-FFF2-40B4-BE49-F238E27FC236}">
                  <a16:creationId xmlns:a16="http://schemas.microsoft.com/office/drawing/2014/main" id="{1AF4BEE6-C52C-414F-88AE-C9B08866E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1438" y="2343150"/>
              <a:ext cx="973137" cy="646113"/>
              <a:chOff x="8185819" y="1518412"/>
              <a:chExt cx="1662355" cy="1032110"/>
            </a:xfrm>
          </p:grpSpPr>
          <p:pic>
            <p:nvPicPr>
              <p:cNvPr id="15393" name="图片 10">
                <a:extLst>
                  <a:ext uri="{FF2B5EF4-FFF2-40B4-BE49-F238E27FC236}">
                    <a16:creationId xmlns:a16="http://schemas.microsoft.com/office/drawing/2014/main" id="{30F1FD2D-9B25-4D3E-B62A-DE1CA5184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819" y="1532344"/>
                <a:ext cx="981601" cy="908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Picture 1030" descr="wave1">
                <a:extLst>
                  <a:ext uri="{FF2B5EF4-FFF2-40B4-BE49-F238E27FC236}">
                    <a16:creationId xmlns:a16="http://schemas.microsoft.com/office/drawing/2014/main" id="{BC9BB6A0-1B55-423E-8EB4-6EA71C37C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7555">
                <a:off x="9211025" y="1907450"/>
                <a:ext cx="540277" cy="64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5" name="Picture 1031" descr="wave2">
                <a:extLst>
                  <a:ext uri="{FF2B5EF4-FFF2-40B4-BE49-F238E27FC236}">
                    <a16:creationId xmlns:a16="http://schemas.microsoft.com/office/drawing/2014/main" id="{B2F88439-D219-4C49-B074-613F6239BF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183418">
                <a:off x="9334951" y="1518412"/>
                <a:ext cx="513223" cy="586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96" name="文本框 10">
                <a:extLst>
                  <a:ext uri="{FF2B5EF4-FFF2-40B4-BE49-F238E27FC236}">
                    <a16:creationId xmlns:a16="http://schemas.microsoft.com/office/drawing/2014/main" id="{959A3979-3A52-45BB-A456-8200915722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8610" y="1591511"/>
                <a:ext cx="666770" cy="637050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GB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AP</a:t>
                </a:r>
                <a:endPara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" name="下箭头 44">
              <a:extLst>
                <a:ext uri="{FF2B5EF4-FFF2-40B4-BE49-F238E27FC236}">
                  <a16:creationId xmlns:a16="http://schemas.microsoft.com/office/drawing/2014/main" id="{6C253E04-FA3B-4BEA-9F40-9B927AB8E5A9}"/>
                </a:ext>
              </a:extLst>
            </p:cNvPr>
            <p:cNvSpPr/>
            <p:nvPr/>
          </p:nvSpPr>
          <p:spPr>
            <a:xfrm rot="2508058">
              <a:off x="7146372" y="2440655"/>
              <a:ext cx="47300" cy="163162"/>
            </a:xfrm>
            <a:prstGeom prst="downArrow">
              <a:avLst>
                <a:gd name="adj1" fmla="val 50000"/>
                <a:gd name="adj2" fmla="val 546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7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" name="下箭头 52">
              <a:extLst>
                <a:ext uri="{FF2B5EF4-FFF2-40B4-BE49-F238E27FC236}">
                  <a16:creationId xmlns:a16="http://schemas.microsoft.com/office/drawing/2014/main" id="{D3A51965-FBA0-4636-9DB5-75C302E6F60F}"/>
                </a:ext>
              </a:extLst>
            </p:cNvPr>
            <p:cNvSpPr/>
            <p:nvPr/>
          </p:nvSpPr>
          <p:spPr>
            <a:xfrm rot="5069587" flipH="1">
              <a:off x="7387895" y="2369280"/>
              <a:ext cx="45719" cy="459073"/>
            </a:xfrm>
            <a:prstGeom prst="downArrow">
              <a:avLst>
                <a:gd name="adj1" fmla="val 50000"/>
                <a:gd name="adj2" fmla="val 546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7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下箭头 53">
              <a:extLst>
                <a:ext uri="{FF2B5EF4-FFF2-40B4-BE49-F238E27FC236}">
                  <a16:creationId xmlns:a16="http://schemas.microsoft.com/office/drawing/2014/main" id="{7C2FC45C-07D6-4FB1-BF97-C8167DE07714}"/>
                </a:ext>
              </a:extLst>
            </p:cNvPr>
            <p:cNvSpPr/>
            <p:nvPr/>
          </p:nvSpPr>
          <p:spPr>
            <a:xfrm rot="5991975" flipH="1">
              <a:off x="7384603" y="2486886"/>
              <a:ext cx="54846" cy="456028"/>
            </a:xfrm>
            <a:prstGeom prst="downArrow">
              <a:avLst>
                <a:gd name="adj1" fmla="val 50000"/>
                <a:gd name="adj2" fmla="val 546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7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" name="下箭头 54">
              <a:extLst>
                <a:ext uri="{FF2B5EF4-FFF2-40B4-BE49-F238E27FC236}">
                  <a16:creationId xmlns:a16="http://schemas.microsoft.com/office/drawing/2014/main" id="{B17CF572-13C2-42B1-82AB-0B2BC0429954}"/>
                </a:ext>
              </a:extLst>
            </p:cNvPr>
            <p:cNvSpPr/>
            <p:nvPr/>
          </p:nvSpPr>
          <p:spPr>
            <a:xfrm rot="7838496" flipH="1">
              <a:off x="7145384" y="2683301"/>
              <a:ext cx="45719" cy="137438"/>
            </a:xfrm>
            <a:prstGeom prst="downArrow">
              <a:avLst>
                <a:gd name="adj1" fmla="val 50000"/>
                <a:gd name="adj2" fmla="val 546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7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9" name="Picture 11" descr="https://img1.baidu.com/it/u=1721418561,3839579421&amp;fm=253&amp;fmt=auto&amp;app=138&amp;f=JPEG?w=667&amp;h=500">
            <a:extLst>
              <a:ext uri="{FF2B5EF4-FFF2-40B4-BE49-F238E27FC236}">
                <a16:creationId xmlns:a16="http://schemas.microsoft.com/office/drawing/2014/main" id="{D4DEFE9B-EE89-4264-9440-D7698CA08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9748"/>
          <a:stretch/>
        </p:blipFill>
        <p:spPr bwMode="auto">
          <a:xfrm>
            <a:off x="24426" y="4077071"/>
            <a:ext cx="2408422" cy="22723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" name="Picture 13" descr="https://img0.baidu.com/it/u=2920099553,93332821&amp;fm=253&amp;fmt=auto&amp;app=138&amp;f=JPEG?w=667&amp;h=500">
            <a:extLst>
              <a:ext uri="{FF2B5EF4-FFF2-40B4-BE49-F238E27FC236}">
                <a16:creationId xmlns:a16="http://schemas.microsoft.com/office/drawing/2014/main" id="{6E1E507C-0724-42C3-AE55-0685261A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1152" y="4077071"/>
            <a:ext cx="2310024" cy="22004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A013ABC8-C257-4A80-8A9A-A5B2A782584A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Shichao Zhao </a:t>
            </a:r>
            <a:r>
              <a:rPr lang="en-GB"/>
              <a:t>(Haier)</a:t>
            </a:r>
            <a:endParaRPr lang="en-US" dirty="0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93CDBEE-E526-49C5-94E5-710CCA68348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802.11-22/1339r0</a:t>
            </a:r>
            <a:endParaRPr lang="en-SG" sz="1800" dirty="0">
              <a:latin typeface="+mn-lt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AF98E369-8194-4413-94D5-6EA6924BA29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August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B8C7593-45FF-479B-B836-AC7092D23A26}"/>
              </a:ext>
            </a:extLst>
          </p:cNvPr>
          <p:cNvSpPr txBox="1">
            <a:spLocks/>
          </p:cNvSpPr>
          <p:nvPr/>
        </p:nvSpPr>
        <p:spPr>
          <a:xfrm>
            <a:off x="4038600" y="6475413"/>
            <a:ext cx="836613" cy="1570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>
            <a:extLst>
              <a:ext uri="{FF2B5EF4-FFF2-40B4-BE49-F238E27FC236}">
                <a16:creationId xmlns:a16="http://schemas.microsoft.com/office/drawing/2014/main" id="{6FB2877F-DAAC-420E-8625-35FC09084E25}"/>
              </a:ext>
            </a:extLst>
          </p:cNvPr>
          <p:cNvSpPr txBox="1">
            <a:spLocks/>
          </p:cNvSpPr>
          <p:nvPr/>
        </p:nvSpPr>
        <p:spPr>
          <a:xfrm>
            <a:off x="100158" y="529324"/>
            <a:ext cx="7215042" cy="46160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985" rIns="0" bIns="0" anchor="ctr"/>
          <a:lstStyle>
            <a:defPPr>
              <a:defRPr lang="zh-CN"/>
            </a:defPPr>
            <a:lvl1pPr indent="0" fontAlgn="base">
              <a:lnSpc>
                <a:spcPts val="3428"/>
              </a:lnSpc>
              <a:spcBef>
                <a:spcPts val="0"/>
              </a:spcBef>
              <a:spcAft>
                <a:spcPct val="0"/>
              </a:spcAft>
              <a:buNone/>
              <a:defRPr sz="2667" b="1" baseline="0">
                <a:solidFill>
                  <a:srgbClr val="A8040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633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597">
                <a:solidFill>
                  <a:schemeClr val="bg2"/>
                </a:solidFill>
              </a:defRPr>
            </a:lvl2pPr>
            <a:lvl3pPr marL="1187264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337">
                <a:solidFill>
                  <a:schemeClr val="bg2"/>
                </a:solidFill>
              </a:defRPr>
            </a:lvl3pPr>
            <a:lvl4pPr marL="1780898" indent="0" algn="ctr" fontAlgn="base">
              <a:spcBef>
                <a:spcPct val="20000"/>
              </a:spcBef>
              <a:spcAft>
                <a:spcPct val="0"/>
              </a:spcAft>
              <a:buSzPct val="60000"/>
              <a:buFont typeface="Arial" charset="0"/>
              <a:buNone/>
              <a:defRPr sz="2079">
                <a:solidFill>
                  <a:schemeClr val="bg2"/>
                </a:solidFill>
              </a:defRPr>
            </a:lvl4pPr>
            <a:lvl5pPr marL="237453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5pPr>
            <a:lvl6pPr marL="2968160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6pPr>
            <a:lvl7pPr marL="3561794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7pPr>
            <a:lvl8pPr marL="415542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8pPr>
            <a:lvl9pPr marL="4749057" indent="0" algn="ctr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79">
                <a:solidFill>
                  <a:schemeClr val="bg2"/>
                </a:solidFill>
              </a:defRPr>
            </a:lvl9pPr>
          </a:lstStyle>
          <a:p>
            <a:pPr algn="ctr">
              <a:defRPr/>
            </a:pPr>
            <a:r>
              <a:rPr lang="en-US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Example: Washing Drum Factory </a:t>
            </a:r>
            <a:endParaRPr lang="zh-CN" alt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2AD6D32-210E-4E37-981D-F04F450A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566" y="2624458"/>
            <a:ext cx="3824758" cy="365369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0" tIns="0" rIns="0" bIns="0">
            <a:spAutoFit/>
          </a:bodyPr>
          <a:lstStyle>
            <a:lvl1pPr marL="9525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95275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Major Issues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Extremely high density deployment of RFID readers is required (one Reader for one process)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The placement of the readers should be adjusted frequently 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to avoid incorrect identification between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adjacent working spots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RFID tags on the product trays can not be properly 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scanned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even with a slight change of facing direction</a:t>
            </a:r>
          </a:p>
          <a:p>
            <a:pPr marL="295275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Requirements: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Larger coverage thus less readers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Simpler and more efficient data collection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Much less stringent requirements for reader and RFID tag placement 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15F1D18-F9A8-4174-9489-214A721A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45" y="935817"/>
            <a:ext cx="8856663" cy="16931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lIns="0" tIns="0" rIns="0" bIns="0">
            <a:spAutoFit/>
          </a:bodyPr>
          <a:lstStyle>
            <a:lvl1pPr marL="9525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95275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State of the Art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Real time quality inspection and tracing of the assembly line is based on </a:t>
            </a:r>
            <a:r>
              <a:rPr lang="en-GB" altLang="zh-CN" sz="1400" dirty="0">
                <a:latin typeface="微软雅黑" pitchFamily="34" charset="-122"/>
                <a:ea typeface="微软雅黑" pitchFamily="34" charset="-122"/>
              </a:rPr>
              <a:t>conventional RFID tags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on the product trays</a:t>
            </a:r>
          </a:p>
          <a:p>
            <a:pPr marL="1028700" lvl="1">
              <a:lnSpc>
                <a:spcPct val="130000"/>
              </a:lnSpc>
              <a:buFont typeface="Times New Roman" panose="02020603050405020304" pitchFamily="18" charset="0"/>
              <a:buChar char="­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The Product line occupies an area of 25 thousand m2 and it supports more than 20 process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latin typeface="微软雅黑" pitchFamily="34" charset="-122"/>
                <a:ea typeface="微软雅黑" pitchFamily="34" charset="-122"/>
              </a:rPr>
              <a:t>Deploying a large number of readers to determine the product trays 'position</a:t>
            </a:r>
          </a:p>
          <a:p>
            <a:pPr marL="180975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latin typeface="微软雅黑" pitchFamily="34" charset="-122"/>
                <a:ea typeface="微软雅黑" pitchFamily="34" charset="-122"/>
              </a:rPr>
              <a:t>Collected info passed to the digital twin platform.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389" name="组合 828">
            <a:extLst>
              <a:ext uri="{FF2B5EF4-FFF2-40B4-BE49-F238E27FC236}">
                <a16:creationId xmlns:a16="http://schemas.microsoft.com/office/drawing/2014/main" id="{F62A0AEF-6D2D-4487-86B3-C41D66F1906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628586"/>
            <a:ext cx="4991124" cy="3848414"/>
            <a:chOff x="1164877" y="590167"/>
            <a:chExt cx="6928984" cy="4321494"/>
          </a:xfrm>
        </p:grpSpPr>
        <p:sp>
          <p:nvSpPr>
            <p:cNvPr id="7" name="流程图: 过程 6">
              <a:extLst>
                <a:ext uri="{FF2B5EF4-FFF2-40B4-BE49-F238E27FC236}">
                  <a16:creationId xmlns:a16="http://schemas.microsoft.com/office/drawing/2014/main" id="{F93E0B02-C5F2-46AD-9F9B-D8E235C3C703}"/>
                </a:ext>
              </a:extLst>
            </p:cNvPr>
            <p:cNvSpPr/>
            <p:nvPr/>
          </p:nvSpPr>
          <p:spPr>
            <a:xfrm rot="2306928">
              <a:off x="5685617" y="3392882"/>
              <a:ext cx="720360" cy="893173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391" name="组合 2">
              <a:extLst>
                <a:ext uri="{FF2B5EF4-FFF2-40B4-BE49-F238E27FC236}">
                  <a16:creationId xmlns:a16="http://schemas.microsoft.com/office/drawing/2014/main" id="{797B9001-03EC-4918-8194-B52C0FDBD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395" y="1476073"/>
              <a:ext cx="1780158" cy="1515269"/>
              <a:chOff x="1596315" y="2024382"/>
              <a:chExt cx="2373235" cy="2020827"/>
            </a:xfrm>
          </p:grpSpPr>
          <p:grpSp>
            <p:nvGrpSpPr>
              <p:cNvPr id="17326" name="组合 3">
                <a:extLst>
                  <a:ext uri="{FF2B5EF4-FFF2-40B4-BE49-F238E27FC236}">
                    <a16:creationId xmlns:a16="http://schemas.microsoft.com/office/drawing/2014/main" id="{64B538A0-B8A0-4B16-A1D4-BECCD9FD8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157" y="2559809"/>
                <a:ext cx="1271393" cy="1485400"/>
                <a:chOff x="2032469" y="2382710"/>
                <a:chExt cx="1271393" cy="1485400"/>
              </a:xfrm>
            </p:grpSpPr>
            <p:sp>
              <p:nvSpPr>
                <p:cNvPr id="17155" name="平行四边形 17154">
                  <a:extLst>
                    <a:ext uri="{FF2B5EF4-FFF2-40B4-BE49-F238E27FC236}">
                      <a16:creationId xmlns:a16="http://schemas.microsoft.com/office/drawing/2014/main" id="{09FBC232-9A56-4FD8-908B-45929BF8D53D}"/>
                    </a:ext>
                  </a:extLst>
                </p:cNvPr>
                <p:cNvSpPr/>
                <p:nvPr/>
              </p:nvSpPr>
              <p:spPr>
                <a:xfrm rot="1563606">
                  <a:off x="2031302" y="3512809"/>
                  <a:ext cx="337955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4" name="平行四边形 17155">
                  <a:extLst>
                    <a:ext uri="{FF2B5EF4-FFF2-40B4-BE49-F238E27FC236}">
                      <a16:creationId xmlns:a16="http://schemas.microsoft.com/office/drawing/2014/main" id="{CD5D7AA9-1E6E-4DA4-A703-8C2762870CFF}"/>
                    </a:ext>
                  </a:extLst>
                </p:cNvPr>
                <p:cNvSpPr/>
                <p:nvPr/>
              </p:nvSpPr>
              <p:spPr>
                <a:xfrm rot="1563606">
                  <a:off x="2265055" y="3230419"/>
                  <a:ext cx="340771" cy="351703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5" name="平行四边形 17156">
                  <a:extLst>
                    <a:ext uri="{FF2B5EF4-FFF2-40B4-BE49-F238E27FC236}">
                      <a16:creationId xmlns:a16="http://schemas.microsoft.com/office/drawing/2014/main" id="{ED949FAC-1A09-4D15-978F-C2597A393850}"/>
                    </a:ext>
                  </a:extLst>
                </p:cNvPr>
                <p:cNvSpPr/>
                <p:nvPr/>
              </p:nvSpPr>
              <p:spPr>
                <a:xfrm rot="1563606">
                  <a:off x="2498806" y="2948029"/>
                  <a:ext cx="340772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8" name="平行四边形 17157">
                  <a:extLst>
                    <a:ext uri="{FF2B5EF4-FFF2-40B4-BE49-F238E27FC236}">
                      <a16:creationId xmlns:a16="http://schemas.microsoft.com/office/drawing/2014/main" id="{F47137B6-D703-44C8-AA63-62E4425E2D4D}"/>
                    </a:ext>
                  </a:extLst>
                </p:cNvPr>
                <p:cNvSpPr/>
                <p:nvPr/>
              </p:nvSpPr>
              <p:spPr>
                <a:xfrm rot="1563606">
                  <a:off x="2735375" y="2665639"/>
                  <a:ext cx="337955" cy="351703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9" name="平行四边形 17158">
                  <a:extLst>
                    <a:ext uri="{FF2B5EF4-FFF2-40B4-BE49-F238E27FC236}">
                      <a16:creationId xmlns:a16="http://schemas.microsoft.com/office/drawing/2014/main" id="{2860C673-8ED3-451C-A11B-8D4233BEC60C}"/>
                    </a:ext>
                  </a:extLst>
                </p:cNvPr>
                <p:cNvSpPr/>
                <p:nvPr/>
              </p:nvSpPr>
              <p:spPr>
                <a:xfrm rot="1563606">
                  <a:off x="2966311" y="2383249"/>
                  <a:ext cx="337955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327" name="组合 4">
                <a:extLst>
                  <a:ext uri="{FF2B5EF4-FFF2-40B4-BE49-F238E27FC236}">
                    <a16:creationId xmlns:a16="http://schemas.microsoft.com/office/drawing/2014/main" id="{73B2A408-4998-447B-814A-ECD0C679C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6315" y="2024382"/>
                <a:ext cx="1271393" cy="1485400"/>
                <a:chOff x="2032469" y="2382710"/>
                <a:chExt cx="1271393" cy="1485400"/>
              </a:xfrm>
            </p:grpSpPr>
            <p:sp>
              <p:nvSpPr>
                <p:cNvPr id="17150" name="平行四边形 17149">
                  <a:extLst>
                    <a:ext uri="{FF2B5EF4-FFF2-40B4-BE49-F238E27FC236}">
                      <a16:creationId xmlns:a16="http://schemas.microsoft.com/office/drawing/2014/main" id="{7D3CA785-7CF6-445A-BAD3-EF4FB23078AF}"/>
                    </a:ext>
                  </a:extLst>
                </p:cNvPr>
                <p:cNvSpPr/>
                <p:nvPr/>
              </p:nvSpPr>
              <p:spPr>
                <a:xfrm rot="1563606">
                  <a:off x="2031974" y="3509127"/>
                  <a:ext cx="340771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1" name="平行四边形 17150">
                  <a:extLst>
                    <a:ext uri="{FF2B5EF4-FFF2-40B4-BE49-F238E27FC236}">
                      <a16:creationId xmlns:a16="http://schemas.microsoft.com/office/drawing/2014/main" id="{5DAF3AC1-7C79-4DE5-B924-66D9B719AD2E}"/>
                    </a:ext>
                  </a:extLst>
                </p:cNvPr>
                <p:cNvSpPr/>
                <p:nvPr/>
              </p:nvSpPr>
              <p:spPr>
                <a:xfrm rot="1563606">
                  <a:off x="2268543" y="3226736"/>
                  <a:ext cx="337955" cy="351703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2" name="平行四边形 17151">
                  <a:extLst>
                    <a:ext uri="{FF2B5EF4-FFF2-40B4-BE49-F238E27FC236}">
                      <a16:creationId xmlns:a16="http://schemas.microsoft.com/office/drawing/2014/main" id="{191F682A-429D-4A13-BFC7-DAE3D2C77B7D}"/>
                    </a:ext>
                  </a:extLst>
                </p:cNvPr>
                <p:cNvSpPr/>
                <p:nvPr/>
              </p:nvSpPr>
              <p:spPr>
                <a:xfrm rot="1563606">
                  <a:off x="2502294" y="2946913"/>
                  <a:ext cx="340772" cy="351705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3" name="平行四边形 17152">
                  <a:extLst>
                    <a:ext uri="{FF2B5EF4-FFF2-40B4-BE49-F238E27FC236}">
                      <a16:creationId xmlns:a16="http://schemas.microsoft.com/office/drawing/2014/main" id="{94C0CD73-42B5-41C5-8EE0-E408F16B3535}"/>
                    </a:ext>
                  </a:extLst>
                </p:cNvPr>
                <p:cNvSpPr/>
                <p:nvPr/>
              </p:nvSpPr>
              <p:spPr>
                <a:xfrm rot="1563606">
                  <a:off x="2736047" y="2664523"/>
                  <a:ext cx="340771" cy="351705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54" name="平行四边形 17153">
                  <a:extLst>
                    <a:ext uri="{FF2B5EF4-FFF2-40B4-BE49-F238E27FC236}">
                      <a16:creationId xmlns:a16="http://schemas.microsoft.com/office/drawing/2014/main" id="{6D6067D3-80E4-4C8C-A178-39F141F7167B}"/>
                    </a:ext>
                  </a:extLst>
                </p:cNvPr>
                <p:cNvSpPr/>
                <p:nvPr/>
              </p:nvSpPr>
              <p:spPr>
                <a:xfrm rot="1563606">
                  <a:off x="2966984" y="2382133"/>
                  <a:ext cx="340771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328" name="组合 5">
                <a:extLst>
                  <a:ext uri="{FF2B5EF4-FFF2-40B4-BE49-F238E27FC236}">
                    <a16:creationId xmlns:a16="http://schemas.microsoft.com/office/drawing/2014/main" id="{80AFF987-03D7-4EFB-972C-3607272BE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367" y="3364260"/>
                <a:ext cx="965904" cy="538562"/>
                <a:chOff x="1794367" y="3364260"/>
                <a:chExt cx="965904" cy="538562"/>
              </a:xfrm>
            </p:grpSpPr>
            <p:sp>
              <p:nvSpPr>
                <p:cNvPr id="17147" name="平行四边形 17146">
                  <a:extLst>
                    <a:ext uri="{FF2B5EF4-FFF2-40B4-BE49-F238E27FC236}">
                      <a16:creationId xmlns:a16="http://schemas.microsoft.com/office/drawing/2014/main" id="{B2CA5B06-7213-496D-B212-57F2C0972F44}"/>
                    </a:ext>
                  </a:extLst>
                </p:cNvPr>
                <p:cNvSpPr/>
                <p:nvPr/>
              </p:nvSpPr>
              <p:spPr>
                <a:xfrm rot="1559840">
                  <a:off x="1795776" y="3363875"/>
                  <a:ext cx="385833" cy="26442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8" name="平行四边形 17147">
                  <a:extLst>
                    <a:ext uri="{FF2B5EF4-FFF2-40B4-BE49-F238E27FC236}">
                      <a16:creationId xmlns:a16="http://schemas.microsoft.com/office/drawing/2014/main" id="{CFA58552-B4D8-4164-BF5B-146C7E2ADC30}"/>
                    </a:ext>
                  </a:extLst>
                </p:cNvPr>
                <p:cNvSpPr/>
                <p:nvPr/>
              </p:nvSpPr>
              <p:spPr>
                <a:xfrm rot="1559840">
                  <a:off x="2083037" y="3505071"/>
                  <a:ext cx="385833" cy="261853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9" name="平行四边形 17148">
                  <a:extLst>
                    <a:ext uri="{FF2B5EF4-FFF2-40B4-BE49-F238E27FC236}">
                      <a16:creationId xmlns:a16="http://schemas.microsoft.com/office/drawing/2014/main" id="{17872BC7-96AB-4843-B635-B02F27000C21}"/>
                    </a:ext>
                  </a:extLst>
                </p:cNvPr>
                <p:cNvSpPr/>
                <p:nvPr/>
              </p:nvSpPr>
              <p:spPr>
                <a:xfrm rot="1559840">
                  <a:off x="2373116" y="3638565"/>
                  <a:ext cx="385831" cy="264419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329" name="组合 6">
                <a:extLst>
                  <a:ext uri="{FF2B5EF4-FFF2-40B4-BE49-F238E27FC236}">
                    <a16:creationId xmlns:a16="http://schemas.microsoft.com/office/drawing/2014/main" id="{01CCE0DA-DC3E-426E-B29E-BE9E7090F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3907" y="2368253"/>
                <a:ext cx="1041528" cy="1202314"/>
                <a:chOff x="2032469" y="2665796"/>
                <a:chExt cx="1041528" cy="1202314"/>
              </a:xfrm>
            </p:grpSpPr>
            <p:sp>
              <p:nvSpPr>
                <p:cNvPr id="17143" name="平行四边形 17142">
                  <a:extLst>
                    <a:ext uri="{FF2B5EF4-FFF2-40B4-BE49-F238E27FC236}">
                      <a16:creationId xmlns:a16="http://schemas.microsoft.com/office/drawing/2014/main" id="{533D1634-2CC2-4823-B63C-2CDCDB5069FA}"/>
                    </a:ext>
                  </a:extLst>
                </p:cNvPr>
                <p:cNvSpPr/>
                <p:nvPr/>
              </p:nvSpPr>
              <p:spPr>
                <a:xfrm rot="1563606">
                  <a:off x="2032251" y="3512521"/>
                  <a:ext cx="337955" cy="351705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4" name="平行四边形 17143">
                  <a:extLst>
                    <a:ext uri="{FF2B5EF4-FFF2-40B4-BE49-F238E27FC236}">
                      <a16:creationId xmlns:a16="http://schemas.microsoft.com/office/drawing/2014/main" id="{E3E1020A-2734-46E3-9E98-1641515D2AA1}"/>
                    </a:ext>
                  </a:extLst>
                </p:cNvPr>
                <p:cNvSpPr/>
                <p:nvPr/>
              </p:nvSpPr>
              <p:spPr>
                <a:xfrm rot="1563606">
                  <a:off x="2266002" y="3230130"/>
                  <a:ext cx="340772" cy="351705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5" name="平行四边形 17144">
                  <a:extLst>
                    <a:ext uri="{FF2B5EF4-FFF2-40B4-BE49-F238E27FC236}">
                      <a16:creationId xmlns:a16="http://schemas.microsoft.com/office/drawing/2014/main" id="{CB7447B0-E60A-4302-999C-DA54339841F7}"/>
                    </a:ext>
                  </a:extLst>
                </p:cNvPr>
                <p:cNvSpPr/>
                <p:nvPr/>
              </p:nvSpPr>
              <p:spPr>
                <a:xfrm rot="1563606">
                  <a:off x="2499755" y="2947740"/>
                  <a:ext cx="337955" cy="354271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6" name="平行四边形 17145">
                  <a:extLst>
                    <a:ext uri="{FF2B5EF4-FFF2-40B4-BE49-F238E27FC236}">
                      <a16:creationId xmlns:a16="http://schemas.microsoft.com/office/drawing/2014/main" id="{F20DE183-CF38-4F9A-A1FA-718BD941866F}"/>
                    </a:ext>
                  </a:extLst>
                </p:cNvPr>
                <p:cNvSpPr/>
                <p:nvPr/>
              </p:nvSpPr>
              <p:spPr>
                <a:xfrm rot="1563606">
                  <a:off x="2736324" y="2665350"/>
                  <a:ext cx="337955" cy="351705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330" name="组合 7">
                <a:extLst>
                  <a:ext uri="{FF2B5EF4-FFF2-40B4-BE49-F238E27FC236}">
                    <a16:creationId xmlns:a16="http://schemas.microsoft.com/office/drawing/2014/main" id="{FC383A91-994A-4C82-86BA-433FC5A902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6995" y="2153859"/>
                <a:ext cx="965904" cy="538562"/>
                <a:chOff x="1794367" y="3364260"/>
                <a:chExt cx="965904" cy="538562"/>
              </a:xfrm>
            </p:grpSpPr>
            <p:sp>
              <p:nvSpPr>
                <p:cNvPr id="17140" name="平行四边形 17139">
                  <a:extLst>
                    <a:ext uri="{FF2B5EF4-FFF2-40B4-BE49-F238E27FC236}">
                      <a16:creationId xmlns:a16="http://schemas.microsoft.com/office/drawing/2014/main" id="{4DEC8BFD-366B-4F1A-ADE8-5D0097817D96}"/>
                    </a:ext>
                  </a:extLst>
                </p:cNvPr>
                <p:cNvSpPr/>
                <p:nvPr/>
              </p:nvSpPr>
              <p:spPr>
                <a:xfrm rot="1559840">
                  <a:off x="1790116" y="3359999"/>
                  <a:ext cx="391466" cy="261853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1" name="平行四边形 17140">
                  <a:extLst>
                    <a:ext uri="{FF2B5EF4-FFF2-40B4-BE49-F238E27FC236}">
                      <a16:creationId xmlns:a16="http://schemas.microsoft.com/office/drawing/2014/main" id="{069DE788-5427-44C9-90B6-9960D2602FC1}"/>
                    </a:ext>
                  </a:extLst>
                </p:cNvPr>
                <p:cNvSpPr/>
                <p:nvPr/>
              </p:nvSpPr>
              <p:spPr>
                <a:xfrm rot="1559840">
                  <a:off x="2083011" y="3498627"/>
                  <a:ext cx="388648" cy="264419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7142" name="平行四边形 17141">
                  <a:extLst>
                    <a:ext uri="{FF2B5EF4-FFF2-40B4-BE49-F238E27FC236}">
                      <a16:creationId xmlns:a16="http://schemas.microsoft.com/office/drawing/2014/main" id="{55E6E20A-B9E5-4B91-B82B-5041A41B4281}"/>
                    </a:ext>
                  </a:extLst>
                </p:cNvPr>
                <p:cNvSpPr/>
                <p:nvPr/>
              </p:nvSpPr>
              <p:spPr>
                <a:xfrm rot="1559840">
                  <a:off x="2373090" y="3634687"/>
                  <a:ext cx="391464" cy="266987"/>
                </a:xfrm>
                <a:prstGeom prst="parallelogram">
                  <a:avLst/>
                </a:prstGeom>
                <a:solidFill>
                  <a:srgbClr val="92D050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7139" name="平行四边形 17138">
                <a:extLst>
                  <a:ext uri="{FF2B5EF4-FFF2-40B4-BE49-F238E27FC236}">
                    <a16:creationId xmlns:a16="http://schemas.microsoft.com/office/drawing/2014/main" id="{C927A072-B8E5-41B2-9CB5-1ECEE3A3D92A}"/>
                  </a:ext>
                </a:extLst>
              </p:cNvPr>
              <p:cNvSpPr/>
              <p:nvPr/>
            </p:nvSpPr>
            <p:spPr>
              <a:xfrm rot="1559840">
                <a:off x="2288628" y="2778557"/>
                <a:ext cx="433709" cy="264421"/>
              </a:xfrm>
              <a:prstGeom prst="parallelogram">
                <a:avLst/>
              </a:prstGeom>
              <a:solidFill>
                <a:srgbClr val="92D050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B5D38AC7-CCC0-428E-87E4-4E38EF1EC451}"/>
                </a:ext>
              </a:extLst>
            </p:cNvPr>
            <p:cNvSpPr/>
            <p:nvPr/>
          </p:nvSpPr>
          <p:spPr>
            <a:xfrm rot="1563606">
              <a:off x="3277372" y="1269672"/>
              <a:ext cx="255611" cy="263716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2" name="新月形 11">
              <a:extLst>
                <a:ext uri="{FF2B5EF4-FFF2-40B4-BE49-F238E27FC236}">
                  <a16:creationId xmlns:a16="http://schemas.microsoft.com/office/drawing/2014/main" id="{4675FA0D-EB42-444F-B7EF-8F05998CF84E}"/>
                </a:ext>
              </a:extLst>
            </p:cNvPr>
            <p:cNvSpPr/>
            <p:nvPr/>
          </p:nvSpPr>
          <p:spPr>
            <a:xfrm rot="4984788">
              <a:off x="3792612" y="598283"/>
              <a:ext cx="342640" cy="684448"/>
            </a:xfrm>
            <a:prstGeom prst="moon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775D513C-5D9E-4810-95AD-AE04FF103E41}"/>
                </a:ext>
              </a:extLst>
            </p:cNvPr>
            <p:cNvSpPr/>
            <p:nvPr/>
          </p:nvSpPr>
          <p:spPr>
            <a:xfrm rot="1563606">
              <a:off x="3448484" y="1067552"/>
              <a:ext cx="255613" cy="265642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4FF61C79-F3A7-4A60-A06B-239BD71D1F4A}"/>
                </a:ext>
              </a:extLst>
            </p:cNvPr>
            <p:cNvSpPr/>
            <p:nvPr/>
          </p:nvSpPr>
          <p:spPr>
            <a:xfrm rot="1563606">
              <a:off x="3611146" y="875058"/>
              <a:ext cx="253499" cy="265642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79E6F138-002D-4C8B-ABE5-311158328DCD}"/>
                </a:ext>
              </a:extLst>
            </p:cNvPr>
            <p:cNvSpPr/>
            <p:nvPr/>
          </p:nvSpPr>
          <p:spPr>
            <a:xfrm rot="17234360">
              <a:off x="4132285" y="799745"/>
              <a:ext cx="225218" cy="287299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3F03BB36-22B8-49AC-8AB5-41770CB84C46}"/>
                </a:ext>
              </a:extLst>
            </p:cNvPr>
            <p:cNvSpPr/>
            <p:nvPr/>
          </p:nvSpPr>
          <p:spPr>
            <a:xfrm rot="17234360">
              <a:off x="4381654" y="936321"/>
              <a:ext cx="227143" cy="289411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7" name="立方体 16">
              <a:extLst>
                <a:ext uri="{FF2B5EF4-FFF2-40B4-BE49-F238E27FC236}">
                  <a16:creationId xmlns:a16="http://schemas.microsoft.com/office/drawing/2014/main" id="{EAF413E2-FC6D-4FB9-A986-8AA98FE45F6B}"/>
                </a:ext>
              </a:extLst>
            </p:cNvPr>
            <p:cNvSpPr/>
            <p:nvPr/>
          </p:nvSpPr>
          <p:spPr>
            <a:xfrm rot="220099">
              <a:off x="3568896" y="838485"/>
              <a:ext cx="215475" cy="290666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399" name="组合 36">
              <a:extLst>
                <a:ext uri="{FF2B5EF4-FFF2-40B4-BE49-F238E27FC236}">
                  <a16:creationId xmlns:a16="http://schemas.microsoft.com/office/drawing/2014/main" id="{20DC856F-6849-470C-8E2F-99D48BA81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299" y="664857"/>
              <a:ext cx="216052" cy="296583"/>
              <a:chOff x="4661937" y="765978"/>
              <a:chExt cx="288032" cy="395536"/>
            </a:xfrm>
          </p:grpSpPr>
          <p:sp>
            <p:nvSpPr>
              <p:cNvPr id="17131" name="立方体 17130">
                <a:extLst>
                  <a:ext uri="{FF2B5EF4-FFF2-40B4-BE49-F238E27FC236}">
                    <a16:creationId xmlns:a16="http://schemas.microsoft.com/office/drawing/2014/main" id="{9EABCBAC-7B37-424D-943F-4F8BBFC46DAD}"/>
                  </a:ext>
                </a:extLst>
              </p:cNvPr>
              <p:cNvSpPr/>
              <p:nvPr/>
            </p:nvSpPr>
            <p:spPr>
              <a:xfrm>
                <a:off x="4662865" y="766489"/>
                <a:ext cx="287262" cy="39021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32" name="直接连接符 17131">
                <a:extLst>
                  <a:ext uri="{FF2B5EF4-FFF2-40B4-BE49-F238E27FC236}">
                    <a16:creationId xmlns:a16="http://schemas.microsoft.com/office/drawing/2014/main" id="{BA67D017-5EE8-416B-812E-BBF598E2068C}"/>
                  </a:ext>
                </a:extLst>
              </p:cNvPr>
              <p:cNvCxnSpPr/>
              <p:nvPr/>
            </p:nvCxnSpPr>
            <p:spPr>
              <a:xfrm>
                <a:off x="4662865" y="910251"/>
                <a:ext cx="1436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17132">
                <a:extLst>
                  <a:ext uri="{FF2B5EF4-FFF2-40B4-BE49-F238E27FC236}">
                    <a16:creationId xmlns:a16="http://schemas.microsoft.com/office/drawing/2014/main" id="{804C9047-3F07-4248-8DBA-C2CAD0E0C153}"/>
                  </a:ext>
                </a:extLst>
              </p:cNvPr>
              <p:cNvCxnSpPr/>
              <p:nvPr/>
            </p:nvCxnSpPr>
            <p:spPr>
              <a:xfrm>
                <a:off x="4798047" y="910251"/>
                <a:ext cx="0" cy="2515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0" name="组合 40">
              <a:extLst>
                <a:ext uri="{FF2B5EF4-FFF2-40B4-BE49-F238E27FC236}">
                  <a16:creationId xmlns:a16="http://schemas.microsoft.com/office/drawing/2014/main" id="{E7C3E1D1-EA98-457D-9BA8-295614F16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170" y="737329"/>
              <a:ext cx="216052" cy="296583"/>
              <a:chOff x="4661937" y="765978"/>
              <a:chExt cx="288032" cy="395536"/>
            </a:xfrm>
          </p:grpSpPr>
          <p:sp>
            <p:nvSpPr>
              <p:cNvPr id="17128" name="立方体 17127">
                <a:extLst>
                  <a:ext uri="{FF2B5EF4-FFF2-40B4-BE49-F238E27FC236}">
                    <a16:creationId xmlns:a16="http://schemas.microsoft.com/office/drawing/2014/main" id="{11ABBC84-885C-4A18-8C69-F5F3A2BD3877}"/>
                  </a:ext>
                </a:extLst>
              </p:cNvPr>
              <p:cNvSpPr/>
              <p:nvPr/>
            </p:nvSpPr>
            <p:spPr>
              <a:xfrm>
                <a:off x="4660553" y="764822"/>
                <a:ext cx="290079" cy="392780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29" name="直接连接符 17128">
                <a:extLst>
                  <a:ext uri="{FF2B5EF4-FFF2-40B4-BE49-F238E27FC236}">
                    <a16:creationId xmlns:a16="http://schemas.microsoft.com/office/drawing/2014/main" id="{5BF34FC0-4E4C-4F0E-96D3-F04E78AC2534}"/>
                  </a:ext>
                </a:extLst>
              </p:cNvPr>
              <p:cNvCxnSpPr/>
              <p:nvPr/>
            </p:nvCxnSpPr>
            <p:spPr>
              <a:xfrm>
                <a:off x="4660553" y="911152"/>
                <a:ext cx="1436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0" name="直接连接符 17129">
                <a:extLst>
                  <a:ext uri="{FF2B5EF4-FFF2-40B4-BE49-F238E27FC236}">
                    <a16:creationId xmlns:a16="http://schemas.microsoft.com/office/drawing/2014/main" id="{51A71658-5CB8-4E6A-9349-899E368360D0}"/>
                  </a:ext>
                </a:extLst>
              </p:cNvPr>
              <p:cNvCxnSpPr/>
              <p:nvPr/>
            </p:nvCxnSpPr>
            <p:spPr>
              <a:xfrm>
                <a:off x="4798553" y="911152"/>
                <a:ext cx="0" cy="2515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A170349F-0B99-4AB4-A3B2-78A2CD9670F8}"/>
                </a:ext>
              </a:extLst>
            </p:cNvPr>
            <p:cNvSpPr/>
            <p:nvPr/>
          </p:nvSpPr>
          <p:spPr>
            <a:xfrm rot="1563606">
              <a:off x="6317252" y="2898172"/>
              <a:ext cx="253499" cy="265642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CE439AB3-B91F-42D6-9588-05D31A9EC0A5}"/>
                </a:ext>
              </a:extLst>
            </p:cNvPr>
            <p:cNvSpPr/>
            <p:nvPr/>
          </p:nvSpPr>
          <p:spPr>
            <a:xfrm rot="1563606">
              <a:off x="6488365" y="2697978"/>
              <a:ext cx="253499" cy="263716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692DE4F-B305-43BD-8986-FCB7EA2035A6}"/>
                </a:ext>
              </a:extLst>
            </p:cNvPr>
            <p:cNvSpPr/>
            <p:nvPr/>
          </p:nvSpPr>
          <p:spPr>
            <a:xfrm rot="1563606">
              <a:off x="6141916" y="3106066"/>
              <a:ext cx="255611" cy="265642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04" name="组合 47">
              <a:extLst>
                <a:ext uri="{FF2B5EF4-FFF2-40B4-BE49-F238E27FC236}">
                  <a16:creationId xmlns:a16="http://schemas.microsoft.com/office/drawing/2014/main" id="{E8EE8513-EC4A-4658-80B1-45CE4C1C5CA3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5935515" y="3334597"/>
              <a:ext cx="287845" cy="274645"/>
              <a:chOff x="6923308" y="2298384"/>
              <a:chExt cx="383882" cy="347344"/>
            </a:xfrm>
          </p:grpSpPr>
          <p:sp>
            <p:nvSpPr>
              <p:cNvPr id="17121" name="平行四边形 17120">
                <a:extLst>
                  <a:ext uri="{FF2B5EF4-FFF2-40B4-BE49-F238E27FC236}">
                    <a16:creationId xmlns:a16="http://schemas.microsoft.com/office/drawing/2014/main" id="{F39C4CBB-A968-4288-9298-82155D7032D3}"/>
                  </a:ext>
                </a:extLst>
              </p:cNvPr>
              <p:cNvSpPr/>
              <p:nvPr/>
            </p:nvSpPr>
            <p:spPr>
              <a:xfrm rot="17234360">
                <a:off x="6962409" y="2285048"/>
                <a:ext cx="301898" cy="385077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22" name="直接连接符 17121">
                <a:extLst>
                  <a:ext uri="{FF2B5EF4-FFF2-40B4-BE49-F238E27FC236}">
                    <a16:creationId xmlns:a16="http://schemas.microsoft.com/office/drawing/2014/main" id="{41F4778A-6BA5-4C7F-8418-F67D5E96E69E}"/>
                  </a:ext>
                </a:extLst>
              </p:cNvPr>
              <p:cNvCxnSpPr/>
              <p:nvPr/>
            </p:nvCxnSpPr>
            <p:spPr>
              <a:xfrm flipH="1">
                <a:off x="6956073" y="2308518"/>
                <a:ext cx="74447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3" name="直接连接符 17122">
                <a:extLst>
                  <a:ext uri="{FF2B5EF4-FFF2-40B4-BE49-F238E27FC236}">
                    <a16:creationId xmlns:a16="http://schemas.microsoft.com/office/drawing/2014/main" id="{CB226915-D4F2-4176-AB47-2C28AA0461DE}"/>
                  </a:ext>
                </a:extLst>
              </p:cNvPr>
              <p:cNvCxnSpPr/>
              <p:nvPr/>
            </p:nvCxnSpPr>
            <p:spPr>
              <a:xfrm flipH="1">
                <a:off x="6998203" y="2328448"/>
                <a:ext cx="74449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4" name="直接连接符 17123">
                <a:extLst>
                  <a:ext uri="{FF2B5EF4-FFF2-40B4-BE49-F238E27FC236}">
                    <a16:creationId xmlns:a16="http://schemas.microsoft.com/office/drawing/2014/main" id="{FCB4586E-1511-4A0C-A795-44F3BB053AEA}"/>
                  </a:ext>
                </a:extLst>
              </p:cNvPr>
              <p:cNvCxnSpPr/>
              <p:nvPr/>
            </p:nvCxnSpPr>
            <p:spPr>
              <a:xfrm flipH="1">
                <a:off x="7042177" y="2361367"/>
                <a:ext cx="77015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5" name="直接连接符 17124">
                <a:extLst>
                  <a:ext uri="{FF2B5EF4-FFF2-40B4-BE49-F238E27FC236}">
                    <a16:creationId xmlns:a16="http://schemas.microsoft.com/office/drawing/2014/main" id="{94FAB30A-472D-4ACB-A00B-20F51854F709}"/>
                  </a:ext>
                </a:extLst>
              </p:cNvPr>
              <p:cNvCxnSpPr/>
              <p:nvPr/>
            </p:nvCxnSpPr>
            <p:spPr>
              <a:xfrm flipH="1">
                <a:off x="7100103" y="2398022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6" name="直接连接符 17125">
                <a:extLst>
                  <a:ext uri="{FF2B5EF4-FFF2-40B4-BE49-F238E27FC236}">
                    <a16:creationId xmlns:a16="http://schemas.microsoft.com/office/drawing/2014/main" id="{C01E8F35-D378-4D88-9134-96AE0BB5F043}"/>
                  </a:ext>
                </a:extLst>
              </p:cNvPr>
              <p:cNvCxnSpPr/>
              <p:nvPr/>
            </p:nvCxnSpPr>
            <p:spPr>
              <a:xfrm flipH="1">
                <a:off x="7151075" y="2424576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7" name="直接连接符 17126">
                <a:extLst>
                  <a:ext uri="{FF2B5EF4-FFF2-40B4-BE49-F238E27FC236}">
                    <a16:creationId xmlns:a16="http://schemas.microsoft.com/office/drawing/2014/main" id="{3994FEAD-33A5-42D8-8E68-0271ED864BBE}"/>
                  </a:ext>
                </a:extLst>
              </p:cNvPr>
              <p:cNvCxnSpPr/>
              <p:nvPr/>
            </p:nvCxnSpPr>
            <p:spPr>
              <a:xfrm flipH="1">
                <a:off x="7197449" y="2438375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5" name="组合 55">
              <a:extLst>
                <a:ext uri="{FF2B5EF4-FFF2-40B4-BE49-F238E27FC236}">
                  <a16:creationId xmlns:a16="http://schemas.microsoft.com/office/drawing/2014/main" id="{668CFD96-71BE-45F3-BFD3-786D7D7DF048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5743920" y="3573402"/>
              <a:ext cx="287845" cy="274645"/>
              <a:chOff x="6923308" y="2298384"/>
              <a:chExt cx="383882" cy="347344"/>
            </a:xfrm>
          </p:grpSpPr>
          <p:sp>
            <p:nvSpPr>
              <p:cNvPr id="17114" name="平行四边形 17113">
                <a:extLst>
                  <a:ext uri="{FF2B5EF4-FFF2-40B4-BE49-F238E27FC236}">
                    <a16:creationId xmlns:a16="http://schemas.microsoft.com/office/drawing/2014/main" id="{49E3D0B0-0187-4DED-A90E-C8F5FBEBF903}"/>
                  </a:ext>
                </a:extLst>
              </p:cNvPr>
              <p:cNvSpPr/>
              <p:nvPr/>
            </p:nvSpPr>
            <p:spPr>
              <a:xfrm rot="17234360">
                <a:off x="6961974" y="2283237"/>
                <a:ext cx="301898" cy="385077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15" name="直接连接符 17114">
                <a:extLst>
                  <a:ext uri="{FF2B5EF4-FFF2-40B4-BE49-F238E27FC236}">
                    <a16:creationId xmlns:a16="http://schemas.microsoft.com/office/drawing/2014/main" id="{54F4FD76-894D-4E3A-BEF1-4FE83D601458}"/>
                  </a:ext>
                </a:extLst>
              </p:cNvPr>
              <p:cNvCxnSpPr/>
              <p:nvPr/>
            </p:nvCxnSpPr>
            <p:spPr>
              <a:xfrm flipH="1">
                <a:off x="6955241" y="2304284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6" name="直接连接符 17115">
                <a:extLst>
                  <a:ext uri="{FF2B5EF4-FFF2-40B4-BE49-F238E27FC236}">
                    <a16:creationId xmlns:a16="http://schemas.microsoft.com/office/drawing/2014/main" id="{3E049479-05EB-4632-AC49-8199A1A666D6}"/>
                  </a:ext>
                </a:extLst>
              </p:cNvPr>
              <p:cNvCxnSpPr/>
              <p:nvPr/>
            </p:nvCxnSpPr>
            <p:spPr>
              <a:xfrm flipH="1">
                <a:off x="6999907" y="2323786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7" name="直接连接符 17116">
                <a:extLst>
                  <a:ext uri="{FF2B5EF4-FFF2-40B4-BE49-F238E27FC236}">
                    <a16:creationId xmlns:a16="http://schemas.microsoft.com/office/drawing/2014/main" id="{7C6B9931-70C3-45EA-B2D5-FB735EED0F9A}"/>
                  </a:ext>
                </a:extLst>
              </p:cNvPr>
              <p:cNvCxnSpPr/>
              <p:nvPr/>
            </p:nvCxnSpPr>
            <p:spPr>
              <a:xfrm flipH="1">
                <a:off x="7042392" y="2362605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8" name="直接连接符 17117">
                <a:extLst>
                  <a:ext uri="{FF2B5EF4-FFF2-40B4-BE49-F238E27FC236}">
                    <a16:creationId xmlns:a16="http://schemas.microsoft.com/office/drawing/2014/main" id="{4F081117-5C34-4520-8265-F6687FF82635}"/>
                  </a:ext>
                </a:extLst>
              </p:cNvPr>
              <p:cNvCxnSpPr/>
              <p:nvPr/>
            </p:nvCxnSpPr>
            <p:spPr>
              <a:xfrm flipH="1">
                <a:off x="7099050" y="2393592"/>
                <a:ext cx="71881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9" name="直接连接符 17118">
                <a:extLst>
                  <a:ext uri="{FF2B5EF4-FFF2-40B4-BE49-F238E27FC236}">
                    <a16:creationId xmlns:a16="http://schemas.microsoft.com/office/drawing/2014/main" id="{02900F16-4925-486A-8A2C-B06A15832C56}"/>
                  </a:ext>
                </a:extLst>
              </p:cNvPr>
              <p:cNvCxnSpPr/>
              <p:nvPr/>
            </p:nvCxnSpPr>
            <p:spPr>
              <a:xfrm flipH="1">
                <a:off x="7149591" y="2414624"/>
                <a:ext cx="74447" cy="219077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0" name="直接连接符 17119">
                <a:extLst>
                  <a:ext uri="{FF2B5EF4-FFF2-40B4-BE49-F238E27FC236}">
                    <a16:creationId xmlns:a16="http://schemas.microsoft.com/office/drawing/2014/main" id="{B8AB896B-8F51-49DD-89F4-6E0A6A8552F1}"/>
                  </a:ext>
                </a:extLst>
              </p:cNvPr>
              <p:cNvCxnSpPr/>
              <p:nvPr/>
            </p:nvCxnSpPr>
            <p:spPr>
              <a:xfrm flipH="1">
                <a:off x="7197425" y="2439202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6" name="组合 63">
              <a:extLst>
                <a:ext uri="{FF2B5EF4-FFF2-40B4-BE49-F238E27FC236}">
                  <a16:creationId xmlns:a16="http://schemas.microsoft.com/office/drawing/2014/main" id="{46D82AC8-5EFA-4067-BFCD-EF7AE120740E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5554897" y="3812226"/>
              <a:ext cx="287845" cy="274645"/>
              <a:chOff x="6923308" y="2298384"/>
              <a:chExt cx="383882" cy="347344"/>
            </a:xfrm>
          </p:grpSpPr>
          <p:sp>
            <p:nvSpPr>
              <p:cNvPr id="17107" name="平行四边形 17106">
                <a:extLst>
                  <a:ext uri="{FF2B5EF4-FFF2-40B4-BE49-F238E27FC236}">
                    <a16:creationId xmlns:a16="http://schemas.microsoft.com/office/drawing/2014/main" id="{39FC6F2A-1282-4DEF-B1FE-E1FCF148CB97}"/>
                  </a:ext>
                </a:extLst>
              </p:cNvPr>
              <p:cNvSpPr/>
              <p:nvPr/>
            </p:nvSpPr>
            <p:spPr>
              <a:xfrm rot="17234360">
                <a:off x="6962016" y="2284642"/>
                <a:ext cx="301898" cy="385077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08" name="直接连接符 17107">
                <a:extLst>
                  <a:ext uri="{FF2B5EF4-FFF2-40B4-BE49-F238E27FC236}">
                    <a16:creationId xmlns:a16="http://schemas.microsoft.com/office/drawing/2014/main" id="{F1F40EBF-66B8-42E6-BE45-E1DB25604C2B}"/>
                  </a:ext>
                </a:extLst>
              </p:cNvPr>
              <p:cNvCxnSpPr/>
              <p:nvPr/>
            </p:nvCxnSpPr>
            <p:spPr>
              <a:xfrm flipH="1">
                <a:off x="6955696" y="2308326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9" name="直接连接符 17108">
                <a:extLst>
                  <a:ext uri="{FF2B5EF4-FFF2-40B4-BE49-F238E27FC236}">
                    <a16:creationId xmlns:a16="http://schemas.microsoft.com/office/drawing/2014/main" id="{F79131D0-52DD-4223-A2E6-FF17DBC688EC}"/>
                  </a:ext>
                </a:extLst>
              </p:cNvPr>
              <p:cNvCxnSpPr/>
              <p:nvPr/>
            </p:nvCxnSpPr>
            <p:spPr>
              <a:xfrm flipH="1">
                <a:off x="6997810" y="2328042"/>
                <a:ext cx="74449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17109">
                <a:extLst>
                  <a:ext uri="{FF2B5EF4-FFF2-40B4-BE49-F238E27FC236}">
                    <a16:creationId xmlns:a16="http://schemas.microsoft.com/office/drawing/2014/main" id="{AAA56001-A7FE-4414-B3BE-8A48100A313F}"/>
                  </a:ext>
                </a:extLst>
              </p:cNvPr>
              <p:cNvCxnSpPr/>
              <p:nvPr/>
            </p:nvCxnSpPr>
            <p:spPr>
              <a:xfrm flipH="1">
                <a:off x="7045776" y="2368640"/>
                <a:ext cx="74449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17110">
                <a:extLst>
                  <a:ext uri="{FF2B5EF4-FFF2-40B4-BE49-F238E27FC236}">
                    <a16:creationId xmlns:a16="http://schemas.microsoft.com/office/drawing/2014/main" id="{1C68F4A4-C39A-4D36-BB33-F3E628ABD580}"/>
                  </a:ext>
                </a:extLst>
              </p:cNvPr>
              <p:cNvCxnSpPr/>
              <p:nvPr/>
            </p:nvCxnSpPr>
            <p:spPr>
              <a:xfrm flipH="1">
                <a:off x="7099092" y="2394997"/>
                <a:ext cx="71881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2" name="直接连接符 17111">
                <a:extLst>
                  <a:ext uri="{FF2B5EF4-FFF2-40B4-BE49-F238E27FC236}">
                    <a16:creationId xmlns:a16="http://schemas.microsoft.com/office/drawing/2014/main" id="{D3BE3B58-8550-48A5-BC72-3F7347F612D5}"/>
                  </a:ext>
                </a:extLst>
              </p:cNvPr>
              <p:cNvCxnSpPr/>
              <p:nvPr/>
            </p:nvCxnSpPr>
            <p:spPr>
              <a:xfrm flipH="1">
                <a:off x="7150047" y="2418665"/>
                <a:ext cx="74447" cy="219077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3" name="直接连接符 17112">
                <a:extLst>
                  <a:ext uri="{FF2B5EF4-FFF2-40B4-BE49-F238E27FC236}">
                    <a16:creationId xmlns:a16="http://schemas.microsoft.com/office/drawing/2014/main" id="{34DB61F9-6D0D-4463-95C0-F56AAFDB9092}"/>
                  </a:ext>
                </a:extLst>
              </p:cNvPr>
              <p:cNvCxnSpPr/>
              <p:nvPr/>
            </p:nvCxnSpPr>
            <p:spPr>
              <a:xfrm flipH="1">
                <a:off x="7196436" y="2432677"/>
                <a:ext cx="71881" cy="219077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7" name="组合 71">
              <a:extLst>
                <a:ext uri="{FF2B5EF4-FFF2-40B4-BE49-F238E27FC236}">
                  <a16:creationId xmlns:a16="http://schemas.microsoft.com/office/drawing/2014/main" id="{446D83C9-DF50-42C3-9E73-0D1D86F289C6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5365017" y="4044691"/>
              <a:ext cx="287845" cy="274645"/>
              <a:chOff x="6923308" y="2298384"/>
              <a:chExt cx="383882" cy="347344"/>
            </a:xfrm>
          </p:grpSpPr>
          <p:sp>
            <p:nvSpPr>
              <p:cNvPr id="17100" name="平行四边形 17099">
                <a:extLst>
                  <a:ext uri="{FF2B5EF4-FFF2-40B4-BE49-F238E27FC236}">
                    <a16:creationId xmlns:a16="http://schemas.microsoft.com/office/drawing/2014/main" id="{0D381AB2-55BC-4A1D-9AF2-A581BC7D9421}"/>
                  </a:ext>
                </a:extLst>
              </p:cNvPr>
              <p:cNvSpPr/>
              <p:nvPr/>
            </p:nvSpPr>
            <p:spPr>
              <a:xfrm rot="17234360">
                <a:off x="6965911" y="2280461"/>
                <a:ext cx="299227" cy="385077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101" name="直接连接符 17100">
                <a:extLst>
                  <a:ext uri="{FF2B5EF4-FFF2-40B4-BE49-F238E27FC236}">
                    <a16:creationId xmlns:a16="http://schemas.microsoft.com/office/drawing/2014/main" id="{97A3B424-5142-41CD-8D2E-FDB01699C972}"/>
                  </a:ext>
                </a:extLst>
              </p:cNvPr>
              <p:cNvCxnSpPr/>
              <p:nvPr/>
            </p:nvCxnSpPr>
            <p:spPr>
              <a:xfrm flipH="1">
                <a:off x="6958873" y="2308101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2" name="直接连接符 17101">
                <a:extLst>
                  <a:ext uri="{FF2B5EF4-FFF2-40B4-BE49-F238E27FC236}">
                    <a16:creationId xmlns:a16="http://schemas.microsoft.com/office/drawing/2014/main" id="{A11648B2-B696-46DA-BCCA-0EDC6140DDB4}"/>
                  </a:ext>
                </a:extLst>
              </p:cNvPr>
              <p:cNvCxnSpPr/>
              <p:nvPr/>
            </p:nvCxnSpPr>
            <p:spPr>
              <a:xfrm flipH="1">
                <a:off x="6998885" y="2331098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3" name="直接连接符 17102">
                <a:extLst>
                  <a:ext uri="{FF2B5EF4-FFF2-40B4-BE49-F238E27FC236}">
                    <a16:creationId xmlns:a16="http://schemas.microsoft.com/office/drawing/2014/main" id="{EA6E3752-2BA6-46CB-ACEA-9A03B4F11A72}"/>
                  </a:ext>
                </a:extLst>
              </p:cNvPr>
              <p:cNvCxnSpPr/>
              <p:nvPr/>
            </p:nvCxnSpPr>
            <p:spPr>
              <a:xfrm flipH="1">
                <a:off x="7046421" y="2368845"/>
                <a:ext cx="74447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4" name="直接连接符 17103">
                <a:extLst>
                  <a:ext uri="{FF2B5EF4-FFF2-40B4-BE49-F238E27FC236}">
                    <a16:creationId xmlns:a16="http://schemas.microsoft.com/office/drawing/2014/main" id="{69C8B967-F45A-4C4A-970E-5A8DFB58200A}"/>
                  </a:ext>
                </a:extLst>
              </p:cNvPr>
              <p:cNvCxnSpPr/>
              <p:nvPr/>
            </p:nvCxnSpPr>
            <p:spPr>
              <a:xfrm flipH="1">
                <a:off x="7099736" y="2395201"/>
                <a:ext cx="71881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5" name="直接连接符 17104">
                <a:extLst>
                  <a:ext uri="{FF2B5EF4-FFF2-40B4-BE49-F238E27FC236}">
                    <a16:creationId xmlns:a16="http://schemas.microsoft.com/office/drawing/2014/main" id="{71088AB2-C2C9-429D-9290-DC7F3EFED3D8}"/>
                  </a:ext>
                </a:extLst>
              </p:cNvPr>
              <p:cNvCxnSpPr/>
              <p:nvPr/>
            </p:nvCxnSpPr>
            <p:spPr>
              <a:xfrm flipH="1">
                <a:off x="7154271" y="2426583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6" name="直接连接符 17105">
                <a:extLst>
                  <a:ext uri="{FF2B5EF4-FFF2-40B4-BE49-F238E27FC236}">
                    <a16:creationId xmlns:a16="http://schemas.microsoft.com/office/drawing/2014/main" id="{90469402-CC2E-4153-BEEB-DD972291D4EF}"/>
                  </a:ext>
                </a:extLst>
              </p:cNvPr>
              <p:cNvCxnSpPr/>
              <p:nvPr/>
            </p:nvCxnSpPr>
            <p:spPr>
              <a:xfrm flipH="1">
                <a:off x="7198112" y="2440811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8" name="组合 79">
              <a:extLst>
                <a:ext uri="{FF2B5EF4-FFF2-40B4-BE49-F238E27FC236}">
                  <a16:creationId xmlns:a16="http://schemas.microsoft.com/office/drawing/2014/main" id="{18482CEB-B335-4EB9-9881-25A553F7678B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5179390" y="4280923"/>
              <a:ext cx="287845" cy="274645"/>
              <a:chOff x="6923308" y="2298384"/>
              <a:chExt cx="383882" cy="347344"/>
            </a:xfrm>
          </p:grpSpPr>
          <p:sp>
            <p:nvSpPr>
              <p:cNvPr id="17093" name="平行四边形 17092">
                <a:extLst>
                  <a:ext uri="{FF2B5EF4-FFF2-40B4-BE49-F238E27FC236}">
                    <a16:creationId xmlns:a16="http://schemas.microsoft.com/office/drawing/2014/main" id="{B23E3677-0F6D-49ED-8D65-BB52BB12F434}"/>
                  </a:ext>
                </a:extLst>
              </p:cNvPr>
              <p:cNvSpPr/>
              <p:nvPr/>
            </p:nvSpPr>
            <p:spPr>
              <a:xfrm rot="17234360">
                <a:off x="6962562" y="2289202"/>
                <a:ext cx="301900" cy="382509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094" name="直接连接符 17093">
                <a:extLst>
                  <a:ext uri="{FF2B5EF4-FFF2-40B4-BE49-F238E27FC236}">
                    <a16:creationId xmlns:a16="http://schemas.microsoft.com/office/drawing/2014/main" id="{768A6A14-DA9C-4A76-8548-6BD4CE2D9DAD}"/>
                  </a:ext>
                </a:extLst>
              </p:cNvPr>
              <p:cNvCxnSpPr/>
              <p:nvPr/>
            </p:nvCxnSpPr>
            <p:spPr>
              <a:xfrm flipH="1">
                <a:off x="6958617" y="2300607"/>
                <a:ext cx="69315" cy="219077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5" name="直接连接符 17094">
                <a:extLst>
                  <a:ext uri="{FF2B5EF4-FFF2-40B4-BE49-F238E27FC236}">
                    <a16:creationId xmlns:a16="http://schemas.microsoft.com/office/drawing/2014/main" id="{DD06DFE4-DBBB-4389-AFE5-680E2C1CE313}"/>
                  </a:ext>
                </a:extLst>
              </p:cNvPr>
              <p:cNvCxnSpPr/>
              <p:nvPr/>
            </p:nvCxnSpPr>
            <p:spPr>
              <a:xfrm flipH="1">
                <a:off x="7001763" y="2328252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6" name="直接连接符 17095">
                <a:extLst>
                  <a:ext uri="{FF2B5EF4-FFF2-40B4-BE49-F238E27FC236}">
                    <a16:creationId xmlns:a16="http://schemas.microsoft.com/office/drawing/2014/main" id="{407FB597-8CFE-48DB-B05D-06ED3509CFAA}"/>
                  </a:ext>
                </a:extLst>
              </p:cNvPr>
              <p:cNvCxnSpPr/>
              <p:nvPr/>
            </p:nvCxnSpPr>
            <p:spPr>
              <a:xfrm flipH="1">
                <a:off x="7043218" y="2361814"/>
                <a:ext cx="71881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7" name="直接连接符 17096">
                <a:extLst>
                  <a:ext uri="{FF2B5EF4-FFF2-40B4-BE49-F238E27FC236}">
                    <a16:creationId xmlns:a16="http://schemas.microsoft.com/office/drawing/2014/main" id="{5869503D-E15A-4417-BB0C-6620C4B6CA87}"/>
                  </a:ext>
                </a:extLst>
              </p:cNvPr>
              <p:cNvCxnSpPr/>
              <p:nvPr/>
            </p:nvCxnSpPr>
            <p:spPr>
              <a:xfrm flipH="1">
                <a:off x="7101129" y="2398255"/>
                <a:ext cx="69313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8" name="直接连接符 17097">
                <a:extLst>
                  <a:ext uri="{FF2B5EF4-FFF2-40B4-BE49-F238E27FC236}">
                    <a16:creationId xmlns:a16="http://schemas.microsoft.com/office/drawing/2014/main" id="{CE5CB45A-6BD5-48EA-8372-A77A408CD761}"/>
                  </a:ext>
                </a:extLst>
              </p:cNvPr>
              <p:cNvCxnSpPr/>
              <p:nvPr/>
            </p:nvCxnSpPr>
            <p:spPr>
              <a:xfrm flipH="1">
                <a:off x="7149549" y="2425024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9" name="直接连接符 17098">
                <a:extLst>
                  <a:ext uri="{FF2B5EF4-FFF2-40B4-BE49-F238E27FC236}">
                    <a16:creationId xmlns:a16="http://schemas.microsoft.com/office/drawing/2014/main" id="{CD36702C-4664-4DEE-BC42-9AC16101111C}"/>
                  </a:ext>
                </a:extLst>
              </p:cNvPr>
              <p:cNvCxnSpPr/>
              <p:nvPr/>
            </p:nvCxnSpPr>
            <p:spPr>
              <a:xfrm flipH="1">
                <a:off x="7192976" y="2436615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9" name="组合 87">
              <a:extLst>
                <a:ext uri="{FF2B5EF4-FFF2-40B4-BE49-F238E27FC236}">
                  <a16:creationId xmlns:a16="http://schemas.microsoft.com/office/drawing/2014/main" id="{D7785132-7D33-42D9-8C2B-88DA5B15A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153" y="4515852"/>
              <a:ext cx="411801" cy="222824"/>
              <a:chOff x="4764449" y="5762571"/>
              <a:chExt cx="548996" cy="297167"/>
            </a:xfrm>
          </p:grpSpPr>
          <p:sp>
            <p:nvSpPr>
              <p:cNvPr id="17084" name="平行四边形 17083">
                <a:extLst>
                  <a:ext uri="{FF2B5EF4-FFF2-40B4-BE49-F238E27FC236}">
                    <a16:creationId xmlns:a16="http://schemas.microsoft.com/office/drawing/2014/main" id="{6509CEE3-B019-4B0E-9D39-367A1D5C6B8F}"/>
                  </a:ext>
                </a:extLst>
              </p:cNvPr>
              <p:cNvSpPr/>
              <p:nvPr/>
            </p:nvSpPr>
            <p:spPr>
              <a:xfrm rot="1632624">
                <a:off x="4764653" y="5805240"/>
                <a:ext cx="549177" cy="192539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085" name="直接连接符 17084">
                <a:extLst>
                  <a:ext uri="{FF2B5EF4-FFF2-40B4-BE49-F238E27FC236}">
                    <a16:creationId xmlns:a16="http://schemas.microsoft.com/office/drawing/2014/main" id="{E136E5D5-4E77-478A-93E2-13C75A3A853B}"/>
                  </a:ext>
                </a:extLst>
              </p:cNvPr>
              <p:cNvCxnSpPr/>
              <p:nvPr/>
            </p:nvCxnSpPr>
            <p:spPr>
              <a:xfrm flipH="1">
                <a:off x="5035017" y="5869421"/>
                <a:ext cx="109836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6" name="直接连接符 17085">
                <a:extLst>
                  <a:ext uri="{FF2B5EF4-FFF2-40B4-BE49-F238E27FC236}">
                    <a16:creationId xmlns:a16="http://schemas.microsoft.com/office/drawing/2014/main" id="{B38C1AD1-11CF-4740-B905-B88815BF5995}"/>
                  </a:ext>
                </a:extLst>
              </p:cNvPr>
              <p:cNvCxnSpPr/>
              <p:nvPr/>
            </p:nvCxnSpPr>
            <p:spPr>
              <a:xfrm flipH="1">
                <a:off x="5080077" y="5861718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086">
                <a:extLst>
                  <a:ext uri="{FF2B5EF4-FFF2-40B4-BE49-F238E27FC236}">
                    <a16:creationId xmlns:a16="http://schemas.microsoft.com/office/drawing/2014/main" id="{7670C807-4BDA-4CDA-8DB3-C05B2DE11792}"/>
                  </a:ext>
                </a:extLst>
              </p:cNvPr>
              <p:cNvCxnSpPr/>
              <p:nvPr/>
            </p:nvCxnSpPr>
            <p:spPr>
              <a:xfrm flipH="1">
                <a:off x="5099792" y="5900227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7087">
                <a:extLst>
                  <a:ext uri="{FF2B5EF4-FFF2-40B4-BE49-F238E27FC236}">
                    <a16:creationId xmlns:a16="http://schemas.microsoft.com/office/drawing/2014/main" id="{14AC804D-9516-4DFD-9B17-FF7D3CDCC1E7}"/>
                  </a:ext>
                </a:extLst>
              </p:cNvPr>
              <p:cNvCxnSpPr/>
              <p:nvPr/>
            </p:nvCxnSpPr>
            <p:spPr>
              <a:xfrm flipH="1">
                <a:off x="5139220" y="5892524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9" name="直接连接符 17088">
                <a:extLst>
                  <a:ext uri="{FF2B5EF4-FFF2-40B4-BE49-F238E27FC236}">
                    <a16:creationId xmlns:a16="http://schemas.microsoft.com/office/drawing/2014/main" id="{B6974C76-B9A3-4D77-96E8-65E65D742AA4}"/>
                  </a:ext>
                </a:extLst>
              </p:cNvPr>
              <p:cNvCxnSpPr/>
              <p:nvPr/>
            </p:nvCxnSpPr>
            <p:spPr>
              <a:xfrm flipH="1">
                <a:off x="4882937" y="5784703"/>
                <a:ext cx="112652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0" name="直接连接符 17089">
                <a:extLst>
                  <a:ext uri="{FF2B5EF4-FFF2-40B4-BE49-F238E27FC236}">
                    <a16:creationId xmlns:a16="http://schemas.microsoft.com/office/drawing/2014/main" id="{C6D14520-C09B-484B-8E15-7124E3D628B0}"/>
                  </a:ext>
                </a:extLst>
              </p:cNvPr>
              <p:cNvCxnSpPr/>
              <p:nvPr/>
            </p:nvCxnSpPr>
            <p:spPr>
              <a:xfrm flipH="1">
                <a:off x="4919550" y="5792405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1" name="直接连接符 17090">
                <a:extLst>
                  <a:ext uri="{FF2B5EF4-FFF2-40B4-BE49-F238E27FC236}">
                    <a16:creationId xmlns:a16="http://schemas.microsoft.com/office/drawing/2014/main" id="{D8065BCF-AFF5-4070-A523-F2A0E5C987EA}"/>
                  </a:ext>
                </a:extLst>
              </p:cNvPr>
              <p:cNvCxnSpPr/>
              <p:nvPr/>
            </p:nvCxnSpPr>
            <p:spPr>
              <a:xfrm flipH="1">
                <a:off x="4854774" y="5771868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2" name="直接连接符 17091">
                <a:extLst>
                  <a:ext uri="{FF2B5EF4-FFF2-40B4-BE49-F238E27FC236}">
                    <a16:creationId xmlns:a16="http://schemas.microsoft.com/office/drawing/2014/main" id="{DBF64673-F6F3-4685-8FC3-F90385940131}"/>
                  </a:ext>
                </a:extLst>
              </p:cNvPr>
              <p:cNvCxnSpPr/>
              <p:nvPr/>
            </p:nvCxnSpPr>
            <p:spPr>
              <a:xfrm flipH="1">
                <a:off x="4832244" y="5761599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10" name="组合 97">
              <a:extLst>
                <a:ext uri="{FF2B5EF4-FFF2-40B4-BE49-F238E27FC236}">
                  <a16:creationId xmlns:a16="http://schemas.microsoft.com/office/drawing/2014/main" id="{639B2645-07B3-49A1-BC5B-A664C13C0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140" y="4343815"/>
              <a:ext cx="411801" cy="222824"/>
              <a:chOff x="4764449" y="5762571"/>
              <a:chExt cx="548996" cy="297167"/>
            </a:xfrm>
          </p:grpSpPr>
          <p:sp>
            <p:nvSpPr>
              <p:cNvPr id="17075" name="平行四边形 17074">
                <a:extLst>
                  <a:ext uri="{FF2B5EF4-FFF2-40B4-BE49-F238E27FC236}">
                    <a16:creationId xmlns:a16="http://schemas.microsoft.com/office/drawing/2014/main" id="{9F85C3C1-E855-4E29-B1FF-E11D5BFA7E60}"/>
                  </a:ext>
                </a:extLst>
              </p:cNvPr>
              <p:cNvSpPr/>
              <p:nvPr/>
            </p:nvSpPr>
            <p:spPr>
              <a:xfrm rot="1632624">
                <a:off x="4763189" y="5803630"/>
                <a:ext cx="549175" cy="192539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076" name="直接连接符 17075">
                <a:extLst>
                  <a:ext uri="{FF2B5EF4-FFF2-40B4-BE49-F238E27FC236}">
                    <a16:creationId xmlns:a16="http://schemas.microsoft.com/office/drawing/2014/main" id="{A42383CC-E8D6-45BD-8B90-5726CAC04347}"/>
                  </a:ext>
                </a:extLst>
              </p:cNvPr>
              <p:cNvCxnSpPr/>
              <p:nvPr/>
            </p:nvCxnSpPr>
            <p:spPr>
              <a:xfrm flipH="1">
                <a:off x="5030736" y="5872944"/>
                <a:ext cx="112652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7" name="直接连接符 17076">
                <a:extLst>
                  <a:ext uri="{FF2B5EF4-FFF2-40B4-BE49-F238E27FC236}">
                    <a16:creationId xmlns:a16="http://schemas.microsoft.com/office/drawing/2014/main" id="{DA504631-1947-47A4-8A16-532A18A04473}"/>
                  </a:ext>
                </a:extLst>
              </p:cNvPr>
              <p:cNvCxnSpPr/>
              <p:nvPr/>
            </p:nvCxnSpPr>
            <p:spPr>
              <a:xfrm flipH="1">
                <a:off x="5078614" y="5862676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8" name="直接连接符 17077">
                <a:extLst>
                  <a:ext uri="{FF2B5EF4-FFF2-40B4-BE49-F238E27FC236}">
                    <a16:creationId xmlns:a16="http://schemas.microsoft.com/office/drawing/2014/main" id="{BE535AB1-2093-4884-B6B9-E91278E18DFC}"/>
                  </a:ext>
                </a:extLst>
              </p:cNvPr>
              <p:cNvCxnSpPr/>
              <p:nvPr/>
            </p:nvCxnSpPr>
            <p:spPr>
              <a:xfrm flipH="1">
                <a:off x="5098327" y="5898616"/>
                <a:ext cx="107019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9" name="直接连接符 17078">
                <a:extLst>
                  <a:ext uri="{FF2B5EF4-FFF2-40B4-BE49-F238E27FC236}">
                    <a16:creationId xmlns:a16="http://schemas.microsoft.com/office/drawing/2014/main" id="{A3D1F12C-930F-4ED2-9834-99EB79487984}"/>
                  </a:ext>
                </a:extLst>
              </p:cNvPr>
              <p:cNvCxnSpPr/>
              <p:nvPr/>
            </p:nvCxnSpPr>
            <p:spPr>
              <a:xfrm flipH="1">
                <a:off x="5134939" y="5893482"/>
                <a:ext cx="109834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0" name="直接连接符 17079">
                <a:extLst>
                  <a:ext uri="{FF2B5EF4-FFF2-40B4-BE49-F238E27FC236}">
                    <a16:creationId xmlns:a16="http://schemas.microsoft.com/office/drawing/2014/main" id="{92DC6FF1-6A34-4BA2-8DE6-5D3E4B6713FA}"/>
                  </a:ext>
                </a:extLst>
              </p:cNvPr>
              <p:cNvCxnSpPr/>
              <p:nvPr/>
            </p:nvCxnSpPr>
            <p:spPr>
              <a:xfrm flipH="1">
                <a:off x="4881474" y="5785660"/>
                <a:ext cx="109834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1" name="直接连接符 17080">
                <a:extLst>
                  <a:ext uri="{FF2B5EF4-FFF2-40B4-BE49-F238E27FC236}">
                    <a16:creationId xmlns:a16="http://schemas.microsoft.com/office/drawing/2014/main" id="{C9DFBE49-6578-49E2-B1A9-F03AAC37DD08}"/>
                  </a:ext>
                </a:extLst>
              </p:cNvPr>
              <p:cNvCxnSpPr/>
              <p:nvPr/>
            </p:nvCxnSpPr>
            <p:spPr>
              <a:xfrm flipH="1">
                <a:off x="4918084" y="5790795"/>
                <a:ext cx="109836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2" name="直接连接符 17081">
                <a:extLst>
                  <a:ext uri="{FF2B5EF4-FFF2-40B4-BE49-F238E27FC236}">
                    <a16:creationId xmlns:a16="http://schemas.microsoft.com/office/drawing/2014/main" id="{13EE3F5C-A9E9-4FBF-9687-8053B17EC54C}"/>
                  </a:ext>
                </a:extLst>
              </p:cNvPr>
              <p:cNvCxnSpPr/>
              <p:nvPr/>
            </p:nvCxnSpPr>
            <p:spPr>
              <a:xfrm flipH="1">
                <a:off x="4853311" y="5770257"/>
                <a:ext cx="109834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3" name="直接连接符 17082">
                <a:extLst>
                  <a:ext uri="{FF2B5EF4-FFF2-40B4-BE49-F238E27FC236}">
                    <a16:creationId xmlns:a16="http://schemas.microsoft.com/office/drawing/2014/main" id="{D8E855AB-A33E-4006-848E-EDC7E76B9F08}"/>
                  </a:ext>
                </a:extLst>
              </p:cNvPr>
              <p:cNvCxnSpPr/>
              <p:nvPr/>
            </p:nvCxnSpPr>
            <p:spPr>
              <a:xfrm flipH="1">
                <a:off x="4827963" y="5762555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11" name="组合 107">
              <a:extLst>
                <a:ext uri="{FF2B5EF4-FFF2-40B4-BE49-F238E27FC236}">
                  <a16:creationId xmlns:a16="http://schemas.microsoft.com/office/drawing/2014/main" id="{192A7CD9-6A31-4E4F-81BD-638FB21F6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587" y="4171111"/>
              <a:ext cx="411801" cy="222824"/>
              <a:chOff x="4764449" y="5762571"/>
              <a:chExt cx="548996" cy="297167"/>
            </a:xfrm>
          </p:grpSpPr>
          <p:sp>
            <p:nvSpPr>
              <p:cNvPr id="17066" name="平行四边形 17065">
                <a:extLst>
                  <a:ext uri="{FF2B5EF4-FFF2-40B4-BE49-F238E27FC236}">
                    <a16:creationId xmlns:a16="http://schemas.microsoft.com/office/drawing/2014/main" id="{0B4017EB-924F-446C-B496-8B6B2392BDEA}"/>
                  </a:ext>
                </a:extLst>
              </p:cNvPr>
              <p:cNvSpPr/>
              <p:nvPr/>
            </p:nvSpPr>
            <p:spPr>
              <a:xfrm rot="1632624">
                <a:off x="4764076" y="5805476"/>
                <a:ext cx="549177" cy="192538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067" name="直接连接符 17066">
                <a:extLst>
                  <a:ext uri="{FF2B5EF4-FFF2-40B4-BE49-F238E27FC236}">
                    <a16:creationId xmlns:a16="http://schemas.microsoft.com/office/drawing/2014/main" id="{A1FFF6ED-0A45-489A-B723-0BBC5454B096}"/>
                  </a:ext>
                </a:extLst>
              </p:cNvPr>
              <p:cNvCxnSpPr/>
              <p:nvPr/>
            </p:nvCxnSpPr>
            <p:spPr>
              <a:xfrm flipH="1">
                <a:off x="5031625" y="5872223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8" name="直接连接符 17067">
                <a:extLst>
                  <a:ext uri="{FF2B5EF4-FFF2-40B4-BE49-F238E27FC236}">
                    <a16:creationId xmlns:a16="http://schemas.microsoft.com/office/drawing/2014/main" id="{67119D3D-EB65-4790-866D-9CF5A3435FD0}"/>
                  </a:ext>
                </a:extLst>
              </p:cNvPr>
              <p:cNvCxnSpPr/>
              <p:nvPr/>
            </p:nvCxnSpPr>
            <p:spPr>
              <a:xfrm flipH="1">
                <a:off x="5079501" y="5861954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9" name="直接连接符 17068">
                <a:extLst>
                  <a:ext uri="{FF2B5EF4-FFF2-40B4-BE49-F238E27FC236}">
                    <a16:creationId xmlns:a16="http://schemas.microsoft.com/office/drawing/2014/main" id="{83A9EA1B-BAE9-4428-B59E-D1EAEBD179B4}"/>
                  </a:ext>
                </a:extLst>
              </p:cNvPr>
              <p:cNvCxnSpPr/>
              <p:nvPr/>
            </p:nvCxnSpPr>
            <p:spPr>
              <a:xfrm flipH="1">
                <a:off x="5099216" y="5900461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0" name="直接连接符 17069">
                <a:extLst>
                  <a:ext uri="{FF2B5EF4-FFF2-40B4-BE49-F238E27FC236}">
                    <a16:creationId xmlns:a16="http://schemas.microsoft.com/office/drawing/2014/main" id="{D8F307F3-96CD-4C83-8DB3-CB20C8100F09}"/>
                  </a:ext>
                </a:extLst>
              </p:cNvPr>
              <p:cNvCxnSpPr/>
              <p:nvPr/>
            </p:nvCxnSpPr>
            <p:spPr>
              <a:xfrm flipH="1">
                <a:off x="5135826" y="5895327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1" name="直接连接符 17070">
                <a:extLst>
                  <a:ext uri="{FF2B5EF4-FFF2-40B4-BE49-F238E27FC236}">
                    <a16:creationId xmlns:a16="http://schemas.microsoft.com/office/drawing/2014/main" id="{6A75A366-3193-46BD-92A3-252D9FFA21A3}"/>
                  </a:ext>
                </a:extLst>
              </p:cNvPr>
              <p:cNvCxnSpPr/>
              <p:nvPr/>
            </p:nvCxnSpPr>
            <p:spPr>
              <a:xfrm flipH="1">
                <a:off x="4882361" y="5784939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2" name="直接连接符 17071">
                <a:extLst>
                  <a:ext uri="{FF2B5EF4-FFF2-40B4-BE49-F238E27FC236}">
                    <a16:creationId xmlns:a16="http://schemas.microsoft.com/office/drawing/2014/main" id="{5255CFFF-A9CB-4D39-BDFD-67617B76A413}"/>
                  </a:ext>
                </a:extLst>
              </p:cNvPr>
              <p:cNvCxnSpPr/>
              <p:nvPr/>
            </p:nvCxnSpPr>
            <p:spPr>
              <a:xfrm flipH="1">
                <a:off x="4918973" y="5792640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3" name="直接连接符 17072">
                <a:extLst>
                  <a:ext uri="{FF2B5EF4-FFF2-40B4-BE49-F238E27FC236}">
                    <a16:creationId xmlns:a16="http://schemas.microsoft.com/office/drawing/2014/main" id="{D88ADCF2-86A8-4AB6-84C7-9DD3701AF3F2}"/>
                  </a:ext>
                </a:extLst>
              </p:cNvPr>
              <p:cNvCxnSpPr/>
              <p:nvPr/>
            </p:nvCxnSpPr>
            <p:spPr>
              <a:xfrm flipH="1">
                <a:off x="4851382" y="5772102"/>
                <a:ext cx="112652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4" name="直接连接符 17073">
                <a:extLst>
                  <a:ext uri="{FF2B5EF4-FFF2-40B4-BE49-F238E27FC236}">
                    <a16:creationId xmlns:a16="http://schemas.microsoft.com/office/drawing/2014/main" id="{8AB72A94-45B4-4F39-8950-5802B4BCA54B}"/>
                  </a:ext>
                </a:extLst>
              </p:cNvPr>
              <p:cNvCxnSpPr/>
              <p:nvPr/>
            </p:nvCxnSpPr>
            <p:spPr>
              <a:xfrm flipH="1">
                <a:off x="4828852" y="5761834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12" name="组合 117">
              <a:extLst>
                <a:ext uri="{FF2B5EF4-FFF2-40B4-BE49-F238E27FC236}">
                  <a16:creationId xmlns:a16="http://schemas.microsoft.com/office/drawing/2014/main" id="{F091DCC5-7954-4BE8-9870-BC74905718D7}"/>
                </a:ext>
              </a:extLst>
            </p:cNvPr>
            <p:cNvGrpSpPr>
              <a:grpSpLocks/>
            </p:cNvGrpSpPr>
            <p:nvPr/>
          </p:nvGrpSpPr>
          <p:grpSpPr bwMode="auto">
            <a:xfrm rot="5954724">
              <a:off x="4993712" y="4518857"/>
              <a:ext cx="287845" cy="274645"/>
              <a:chOff x="6923308" y="2298384"/>
              <a:chExt cx="383882" cy="347344"/>
            </a:xfrm>
          </p:grpSpPr>
          <p:sp>
            <p:nvSpPr>
              <p:cNvPr id="17059" name="平行四边形 17058">
                <a:extLst>
                  <a:ext uri="{FF2B5EF4-FFF2-40B4-BE49-F238E27FC236}">
                    <a16:creationId xmlns:a16="http://schemas.microsoft.com/office/drawing/2014/main" id="{32A7CA5F-3601-461C-804B-94214710A0BC}"/>
                  </a:ext>
                </a:extLst>
              </p:cNvPr>
              <p:cNvSpPr/>
              <p:nvPr/>
            </p:nvSpPr>
            <p:spPr>
              <a:xfrm rot="17234360">
                <a:off x="6962780" y="2284036"/>
                <a:ext cx="301900" cy="382509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7060" name="直接连接符 17059">
                <a:extLst>
                  <a:ext uri="{FF2B5EF4-FFF2-40B4-BE49-F238E27FC236}">
                    <a16:creationId xmlns:a16="http://schemas.microsoft.com/office/drawing/2014/main" id="{3409CBA9-9C11-4B63-89B9-E01241C8B506}"/>
                  </a:ext>
                </a:extLst>
              </p:cNvPr>
              <p:cNvCxnSpPr/>
              <p:nvPr/>
            </p:nvCxnSpPr>
            <p:spPr>
              <a:xfrm flipH="1">
                <a:off x="6959848" y="2303155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1" name="直接连接符 17060">
                <a:extLst>
                  <a:ext uri="{FF2B5EF4-FFF2-40B4-BE49-F238E27FC236}">
                    <a16:creationId xmlns:a16="http://schemas.microsoft.com/office/drawing/2014/main" id="{938CC621-109A-4268-B27C-6C292AF9680D}"/>
                  </a:ext>
                </a:extLst>
              </p:cNvPr>
              <p:cNvCxnSpPr/>
              <p:nvPr/>
            </p:nvCxnSpPr>
            <p:spPr>
              <a:xfrm flipH="1">
                <a:off x="6999429" y="2323301"/>
                <a:ext cx="74449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2" name="直接连接符 17061">
                <a:extLst>
                  <a:ext uri="{FF2B5EF4-FFF2-40B4-BE49-F238E27FC236}">
                    <a16:creationId xmlns:a16="http://schemas.microsoft.com/office/drawing/2014/main" id="{F3BDC1CF-A5F5-4373-80E1-87D43FA22D42}"/>
                  </a:ext>
                </a:extLst>
              </p:cNvPr>
              <p:cNvCxnSpPr/>
              <p:nvPr/>
            </p:nvCxnSpPr>
            <p:spPr>
              <a:xfrm flipH="1">
                <a:off x="7043420" y="2356435"/>
                <a:ext cx="74447" cy="21373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3" name="直接连接符 17062">
                <a:extLst>
                  <a:ext uri="{FF2B5EF4-FFF2-40B4-BE49-F238E27FC236}">
                    <a16:creationId xmlns:a16="http://schemas.microsoft.com/office/drawing/2014/main" id="{38B2E01F-6AE4-4114-A052-EC1616EEC8E5}"/>
                  </a:ext>
                </a:extLst>
              </p:cNvPr>
              <p:cNvCxnSpPr/>
              <p:nvPr/>
            </p:nvCxnSpPr>
            <p:spPr>
              <a:xfrm flipH="1">
                <a:off x="7101329" y="2392875"/>
                <a:ext cx="71881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17063">
                <a:extLst>
                  <a:ext uri="{FF2B5EF4-FFF2-40B4-BE49-F238E27FC236}">
                    <a16:creationId xmlns:a16="http://schemas.microsoft.com/office/drawing/2014/main" id="{B4181796-1415-4CCB-B763-F772F3A93003}"/>
                  </a:ext>
                </a:extLst>
              </p:cNvPr>
              <p:cNvCxnSpPr/>
              <p:nvPr/>
            </p:nvCxnSpPr>
            <p:spPr>
              <a:xfrm flipH="1">
                <a:off x="7152301" y="2419429"/>
                <a:ext cx="71881" cy="216406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17064">
                <a:extLst>
                  <a:ext uri="{FF2B5EF4-FFF2-40B4-BE49-F238E27FC236}">
                    <a16:creationId xmlns:a16="http://schemas.microsoft.com/office/drawing/2014/main" id="{F38F23B2-35E0-4275-A34E-7B7947019A88}"/>
                  </a:ext>
                </a:extLst>
              </p:cNvPr>
              <p:cNvCxnSpPr/>
              <p:nvPr/>
            </p:nvCxnSpPr>
            <p:spPr>
              <a:xfrm flipH="1">
                <a:off x="7195745" y="2431235"/>
                <a:ext cx="69313" cy="216404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流程图: 过程 31">
              <a:extLst>
                <a:ext uri="{FF2B5EF4-FFF2-40B4-BE49-F238E27FC236}">
                  <a16:creationId xmlns:a16="http://schemas.microsoft.com/office/drawing/2014/main" id="{80925D33-C830-4CCF-9B85-805C16680AEB}"/>
                </a:ext>
              </a:extLst>
            </p:cNvPr>
            <p:cNvSpPr/>
            <p:nvPr/>
          </p:nvSpPr>
          <p:spPr>
            <a:xfrm rot="7087935">
              <a:off x="5583771" y="765212"/>
              <a:ext cx="793076" cy="2279382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003FF9E-33A7-4E58-9271-459C15B01EE7}"/>
                </a:ext>
              </a:extLst>
            </p:cNvPr>
            <p:cNvCxnSpPr/>
            <p:nvPr/>
          </p:nvCxnSpPr>
          <p:spPr>
            <a:xfrm flipH="1">
              <a:off x="4908218" y="1094502"/>
              <a:ext cx="369686" cy="6621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EE9A848-2E2C-4DDB-ABA0-4D5BA07F0FAD}"/>
                </a:ext>
              </a:extLst>
            </p:cNvPr>
            <p:cNvCxnSpPr/>
            <p:nvPr/>
          </p:nvCxnSpPr>
          <p:spPr>
            <a:xfrm flipH="1">
              <a:off x="5136368" y="1213848"/>
              <a:ext cx="369686" cy="6621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DA70DB9-6747-4750-916E-11B0608DAE13}"/>
                </a:ext>
              </a:extLst>
            </p:cNvPr>
            <p:cNvCxnSpPr/>
            <p:nvPr/>
          </p:nvCxnSpPr>
          <p:spPr>
            <a:xfrm flipH="1">
              <a:off x="5848278" y="1602686"/>
              <a:ext cx="369687" cy="6621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4E58DF7-9EFE-4470-9081-DC5A214311D5}"/>
                </a:ext>
              </a:extLst>
            </p:cNvPr>
            <p:cNvCxnSpPr/>
            <p:nvPr/>
          </p:nvCxnSpPr>
          <p:spPr>
            <a:xfrm flipH="1">
              <a:off x="5470142" y="1396718"/>
              <a:ext cx="369686" cy="6621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367DE8D-430F-421A-85EF-BAB569CCCCBF}"/>
                </a:ext>
              </a:extLst>
            </p:cNvPr>
            <p:cNvCxnSpPr/>
            <p:nvPr/>
          </p:nvCxnSpPr>
          <p:spPr>
            <a:xfrm flipH="1">
              <a:off x="6078541" y="1752832"/>
              <a:ext cx="318986" cy="58133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D987A7A-33DD-4C0C-9685-4F68B6CC7526}"/>
                </a:ext>
              </a:extLst>
            </p:cNvPr>
            <p:cNvCxnSpPr/>
            <p:nvPr/>
          </p:nvCxnSpPr>
          <p:spPr>
            <a:xfrm>
              <a:off x="6082766" y="2334164"/>
              <a:ext cx="570374" cy="28104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F7800D1-108E-4486-BAEA-FEABA9CBCD42}"/>
                </a:ext>
              </a:extLst>
            </p:cNvPr>
            <p:cNvCxnSpPr/>
            <p:nvPr/>
          </p:nvCxnSpPr>
          <p:spPr>
            <a:xfrm>
              <a:off x="5176505" y="1816355"/>
              <a:ext cx="697123" cy="37728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F44721DB-8345-4203-824A-67464EF5F26A}"/>
                </a:ext>
              </a:extLst>
            </p:cNvPr>
            <p:cNvCxnSpPr/>
            <p:nvPr/>
          </p:nvCxnSpPr>
          <p:spPr>
            <a:xfrm>
              <a:off x="5470142" y="1292771"/>
              <a:ext cx="697123" cy="37921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6630A8E-0E06-4E23-B4B2-3EC811C69F7F}"/>
                </a:ext>
              </a:extLst>
            </p:cNvPr>
            <p:cNvCxnSpPr/>
            <p:nvPr/>
          </p:nvCxnSpPr>
          <p:spPr>
            <a:xfrm>
              <a:off x="6384852" y="1756681"/>
              <a:ext cx="722473" cy="36958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E0C66E89-812B-4A9F-952E-D3EEC3597C0D}"/>
                </a:ext>
              </a:extLst>
            </p:cNvPr>
            <p:cNvSpPr/>
            <p:nvPr/>
          </p:nvSpPr>
          <p:spPr>
            <a:xfrm rot="1563606">
              <a:off x="6655251" y="2501634"/>
              <a:ext cx="253499" cy="263716"/>
            </a:xfrm>
            <a:prstGeom prst="parallelogram">
              <a:avLst/>
            </a:prstGeom>
            <a:solidFill>
              <a:srgbClr val="92D05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24" name="组合 136">
              <a:extLst>
                <a:ext uri="{FF2B5EF4-FFF2-40B4-BE49-F238E27FC236}">
                  <a16:creationId xmlns:a16="http://schemas.microsoft.com/office/drawing/2014/main" id="{C2DD42B8-1E11-4F41-8A5C-F3B9F988F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055" y="1080935"/>
              <a:ext cx="2383843" cy="1374603"/>
              <a:chOff x="6158397" y="1170744"/>
              <a:chExt cx="3178044" cy="1833229"/>
            </a:xfrm>
          </p:grpSpPr>
          <p:grpSp>
            <p:nvGrpSpPr>
              <p:cNvPr id="17179" name="组合 137">
                <a:extLst>
                  <a:ext uri="{FF2B5EF4-FFF2-40B4-BE49-F238E27FC236}">
                    <a16:creationId xmlns:a16="http://schemas.microsoft.com/office/drawing/2014/main" id="{8A0058CC-EBF1-45AF-B678-BAF8A0322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8397" y="1170744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52" name="平行四边形 17051">
                  <a:extLst>
                    <a:ext uri="{FF2B5EF4-FFF2-40B4-BE49-F238E27FC236}">
                      <a16:creationId xmlns:a16="http://schemas.microsoft.com/office/drawing/2014/main" id="{16B0B7DB-F3B8-4599-B0B4-CDB27020437D}"/>
                    </a:ext>
                  </a:extLst>
                </p:cNvPr>
                <p:cNvSpPr/>
                <p:nvPr/>
              </p:nvSpPr>
              <p:spPr>
                <a:xfrm rot="17234360">
                  <a:off x="6964529" y="2281690"/>
                  <a:ext cx="300362" cy="380201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53" name="直接连接符 17052">
                  <a:extLst>
                    <a:ext uri="{FF2B5EF4-FFF2-40B4-BE49-F238E27FC236}">
                      <a16:creationId xmlns:a16="http://schemas.microsoft.com/office/drawing/2014/main" id="{624A59D8-39E5-49D6-9DC8-87D3ECC3BB10}"/>
                    </a:ext>
                  </a:extLst>
                </p:cNvPr>
                <p:cNvCxnSpPr/>
                <p:nvPr/>
              </p:nvCxnSpPr>
              <p:spPr>
                <a:xfrm flipH="1">
                  <a:off x="6958404" y="2298507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4" name="直接连接符 17053">
                  <a:extLst>
                    <a:ext uri="{FF2B5EF4-FFF2-40B4-BE49-F238E27FC236}">
                      <a16:creationId xmlns:a16="http://schemas.microsoft.com/office/drawing/2014/main" id="{76973565-F4B9-429D-ACEA-BCCD67C2A5CB}"/>
                    </a:ext>
                  </a:extLst>
                </p:cNvPr>
                <p:cNvCxnSpPr/>
                <p:nvPr/>
              </p:nvCxnSpPr>
              <p:spPr>
                <a:xfrm flipH="1">
                  <a:off x="7000649" y="2319044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5" name="直接连接符 17054">
                  <a:extLst>
                    <a:ext uri="{FF2B5EF4-FFF2-40B4-BE49-F238E27FC236}">
                      <a16:creationId xmlns:a16="http://schemas.microsoft.com/office/drawing/2014/main" id="{F10E3DAB-AD19-40BD-8F94-05D159A9F985}"/>
                    </a:ext>
                  </a:extLst>
                </p:cNvPr>
                <p:cNvCxnSpPr/>
                <p:nvPr/>
              </p:nvCxnSpPr>
              <p:spPr>
                <a:xfrm flipH="1">
                  <a:off x="7048525" y="2354985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6" name="直接连接符 17055">
                  <a:extLst>
                    <a:ext uri="{FF2B5EF4-FFF2-40B4-BE49-F238E27FC236}">
                      <a16:creationId xmlns:a16="http://schemas.microsoft.com/office/drawing/2014/main" id="{4CE9E6EB-4A72-45F3-ABDE-D9A6A0301A42}"/>
                    </a:ext>
                  </a:extLst>
                </p:cNvPr>
                <p:cNvCxnSpPr/>
                <p:nvPr/>
              </p:nvCxnSpPr>
              <p:spPr>
                <a:xfrm flipH="1">
                  <a:off x="7099219" y="2385791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7" name="直接连接符 17056">
                  <a:extLst>
                    <a:ext uri="{FF2B5EF4-FFF2-40B4-BE49-F238E27FC236}">
                      <a16:creationId xmlns:a16="http://schemas.microsoft.com/office/drawing/2014/main" id="{07DBD0D4-BC7B-4983-AD0F-025DFE9628CD}"/>
                    </a:ext>
                  </a:extLst>
                </p:cNvPr>
                <p:cNvCxnSpPr/>
                <p:nvPr/>
              </p:nvCxnSpPr>
              <p:spPr>
                <a:xfrm flipH="1">
                  <a:off x="7152729" y="2414029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8" name="直接连接符 17057">
                  <a:extLst>
                    <a:ext uri="{FF2B5EF4-FFF2-40B4-BE49-F238E27FC236}">
                      <a16:creationId xmlns:a16="http://schemas.microsoft.com/office/drawing/2014/main" id="{688119F4-C931-49BE-BD06-CFEADC51B056}"/>
                    </a:ext>
                  </a:extLst>
                </p:cNvPr>
                <p:cNvCxnSpPr/>
                <p:nvPr/>
              </p:nvCxnSpPr>
              <p:spPr>
                <a:xfrm flipH="1">
                  <a:off x="7194973" y="2429433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0" name="组合 138">
                <a:extLst>
                  <a:ext uri="{FF2B5EF4-FFF2-40B4-BE49-F238E27FC236}">
                    <a16:creationId xmlns:a16="http://schemas.microsoft.com/office/drawing/2014/main" id="{49C6F656-02AC-4136-B359-14D42A650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03793" y="1355827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45" name="平行四边形 17044">
                  <a:extLst>
                    <a:ext uri="{FF2B5EF4-FFF2-40B4-BE49-F238E27FC236}">
                      <a16:creationId xmlns:a16="http://schemas.microsoft.com/office/drawing/2014/main" id="{1728A315-4EFD-4603-8CB6-18F62069E839}"/>
                    </a:ext>
                  </a:extLst>
                </p:cNvPr>
                <p:cNvSpPr/>
                <p:nvPr/>
              </p:nvSpPr>
              <p:spPr>
                <a:xfrm rot="17234360">
                  <a:off x="6969761" y="2280038"/>
                  <a:ext cx="300362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46" name="直接连接符 17045">
                  <a:extLst>
                    <a:ext uri="{FF2B5EF4-FFF2-40B4-BE49-F238E27FC236}">
                      <a16:creationId xmlns:a16="http://schemas.microsoft.com/office/drawing/2014/main" id="{8BC830BC-50FC-42E6-BCB1-43364835F8E8}"/>
                    </a:ext>
                  </a:extLst>
                </p:cNvPr>
                <p:cNvCxnSpPr/>
                <p:nvPr/>
              </p:nvCxnSpPr>
              <p:spPr>
                <a:xfrm flipH="1">
                  <a:off x="6962229" y="2298261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7" name="直接连接符 17046">
                  <a:extLst>
                    <a:ext uri="{FF2B5EF4-FFF2-40B4-BE49-F238E27FC236}">
                      <a16:creationId xmlns:a16="http://schemas.microsoft.com/office/drawing/2014/main" id="{BF372830-1E90-420C-BD63-A7A14FF4D993}"/>
                    </a:ext>
                  </a:extLst>
                </p:cNvPr>
                <p:cNvCxnSpPr/>
                <p:nvPr/>
              </p:nvCxnSpPr>
              <p:spPr>
                <a:xfrm flipH="1">
                  <a:off x="7004474" y="2318799"/>
                  <a:ext cx="76039" cy="218210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8" name="直接连接符 17047">
                  <a:extLst>
                    <a:ext uri="{FF2B5EF4-FFF2-40B4-BE49-F238E27FC236}">
                      <a16:creationId xmlns:a16="http://schemas.microsoft.com/office/drawing/2014/main" id="{1F732D70-1E9E-40E1-9A16-74F5D075E918}"/>
                    </a:ext>
                  </a:extLst>
                </p:cNvPr>
                <p:cNvCxnSpPr/>
                <p:nvPr/>
              </p:nvCxnSpPr>
              <p:spPr>
                <a:xfrm flipH="1">
                  <a:off x="7052350" y="2354739"/>
                  <a:ext cx="73224" cy="218210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9" name="直接连接符 17048">
                  <a:extLst>
                    <a:ext uri="{FF2B5EF4-FFF2-40B4-BE49-F238E27FC236}">
                      <a16:creationId xmlns:a16="http://schemas.microsoft.com/office/drawing/2014/main" id="{1962AE3C-4E1D-47D8-AF3B-F111F5C26A7E}"/>
                    </a:ext>
                  </a:extLst>
                </p:cNvPr>
                <p:cNvCxnSpPr/>
                <p:nvPr/>
              </p:nvCxnSpPr>
              <p:spPr>
                <a:xfrm flipH="1">
                  <a:off x="7105861" y="2385545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0" name="直接连接符 17049">
                  <a:extLst>
                    <a:ext uri="{FF2B5EF4-FFF2-40B4-BE49-F238E27FC236}">
                      <a16:creationId xmlns:a16="http://schemas.microsoft.com/office/drawing/2014/main" id="{40A4830E-306D-46B4-A85D-8320A0496EF1}"/>
                    </a:ext>
                  </a:extLst>
                </p:cNvPr>
                <p:cNvCxnSpPr/>
                <p:nvPr/>
              </p:nvCxnSpPr>
              <p:spPr>
                <a:xfrm flipH="1">
                  <a:off x="7156554" y="2416352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1" name="直接连接符 17050">
                  <a:extLst>
                    <a:ext uri="{FF2B5EF4-FFF2-40B4-BE49-F238E27FC236}">
                      <a16:creationId xmlns:a16="http://schemas.microsoft.com/office/drawing/2014/main" id="{27C96B0B-150D-413B-98A8-41ECBF5F384C}"/>
                    </a:ext>
                  </a:extLst>
                </p:cNvPr>
                <p:cNvCxnSpPr/>
                <p:nvPr/>
              </p:nvCxnSpPr>
              <p:spPr>
                <a:xfrm flipH="1">
                  <a:off x="7201615" y="2429187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1" name="组合 139">
                <a:extLst>
                  <a:ext uri="{FF2B5EF4-FFF2-40B4-BE49-F238E27FC236}">
                    <a16:creationId xmlns:a16="http://schemas.microsoft.com/office/drawing/2014/main" id="{CA173626-22DF-41F8-ADA7-5D3D1B7F9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3220" y="1541018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38" name="平行四边形 17037">
                  <a:extLst>
                    <a:ext uri="{FF2B5EF4-FFF2-40B4-BE49-F238E27FC236}">
                      <a16:creationId xmlns:a16="http://schemas.microsoft.com/office/drawing/2014/main" id="{9BC836DE-F675-4D5D-A0CB-6E9DA771A6A2}"/>
                    </a:ext>
                  </a:extLst>
                </p:cNvPr>
                <p:cNvSpPr/>
                <p:nvPr/>
              </p:nvSpPr>
              <p:spPr>
                <a:xfrm rot="17234360">
                  <a:off x="6968146" y="2281090"/>
                  <a:ext cx="300362" cy="380201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39" name="直接连接符 17038">
                  <a:extLst>
                    <a:ext uri="{FF2B5EF4-FFF2-40B4-BE49-F238E27FC236}">
                      <a16:creationId xmlns:a16="http://schemas.microsoft.com/office/drawing/2014/main" id="{651927F4-C4DA-47EF-AF7F-F66634D0C7AB}"/>
                    </a:ext>
                  </a:extLst>
                </p:cNvPr>
                <p:cNvCxnSpPr/>
                <p:nvPr/>
              </p:nvCxnSpPr>
              <p:spPr>
                <a:xfrm flipH="1">
                  <a:off x="6962021" y="2297907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0" name="直接连接符 17039">
                  <a:extLst>
                    <a:ext uri="{FF2B5EF4-FFF2-40B4-BE49-F238E27FC236}">
                      <a16:creationId xmlns:a16="http://schemas.microsoft.com/office/drawing/2014/main" id="{864E6B84-FDE3-402B-A098-BD121E8C0AFF}"/>
                    </a:ext>
                  </a:extLst>
                </p:cNvPr>
                <p:cNvCxnSpPr/>
                <p:nvPr/>
              </p:nvCxnSpPr>
              <p:spPr>
                <a:xfrm flipH="1">
                  <a:off x="7004267" y="2318444"/>
                  <a:ext cx="76039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17040">
                  <a:extLst>
                    <a:ext uri="{FF2B5EF4-FFF2-40B4-BE49-F238E27FC236}">
                      <a16:creationId xmlns:a16="http://schemas.microsoft.com/office/drawing/2014/main" id="{6110B9CD-4693-4299-98BF-2419F7AE8847}"/>
                    </a:ext>
                  </a:extLst>
                </p:cNvPr>
                <p:cNvCxnSpPr/>
                <p:nvPr/>
              </p:nvCxnSpPr>
              <p:spPr>
                <a:xfrm flipH="1">
                  <a:off x="7052143" y="2354385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17041">
                  <a:extLst>
                    <a:ext uri="{FF2B5EF4-FFF2-40B4-BE49-F238E27FC236}">
                      <a16:creationId xmlns:a16="http://schemas.microsoft.com/office/drawing/2014/main" id="{9E60A5CD-E164-4798-83B4-AF0A61317C8D}"/>
                    </a:ext>
                  </a:extLst>
                </p:cNvPr>
                <p:cNvCxnSpPr/>
                <p:nvPr/>
              </p:nvCxnSpPr>
              <p:spPr>
                <a:xfrm flipH="1">
                  <a:off x="7105653" y="2385191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3" name="直接连接符 17042">
                  <a:extLst>
                    <a:ext uri="{FF2B5EF4-FFF2-40B4-BE49-F238E27FC236}">
                      <a16:creationId xmlns:a16="http://schemas.microsoft.com/office/drawing/2014/main" id="{68328BDF-DF5D-4CC7-9120-76C8D29CFD87}"/>
                    </a:ext>
                  </a:extLst>
                </p:cNvPr>
                <p:cNvCxnSpPr/>
                <p:nvPr/>
              </p:nvCxnSpPr>
              <p:spPr>
                <a:xfrm flipH="1">
                  <a:off x="7156347" y="2413430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4" name="直接连接符 17043">
                  <a:extLst>
                    <a:ext uri="{FF2B5EF4-FFF2-40B4-BE49-F238E27FC236}">
                      <a16:creationId xmlns:a16="http://schemas.microsoft.com/office/drawing/2014/main" id="{2084954A-D3DF-49B9-BD71-E2A54FD3072B}"/>
                    </a:ext>
                  </a:extLst>
                </p:cNvPr>
                <p:cNvCxnSpPr/>
                <p:nvPr/>
              </p:nvCxnSpPr>
              <p:spPr>
                <a:xfrm flipH="1">
                  <a:off x="7201407" y="2428833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2" name="组合 140">
                <a:extLst>
                  <a:ext uri="{FF2B5EF4-FFF2-40B4-BE49-F238E27FC236}">
                    <a16:creationId xmlns:a16="http://schemas.microsoft.com/office/drawing/2014/main" id="{95B0E2F5-1563-4881-AFA7-C9EA5A761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98636" y="1728325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31" name="平行四边形 17030">
                  <a:extLst>
                    <a:ext uri="{FF2B5EF4-FFF2-40B4-BE49-F238E27FC236}">
                      <a16:creationId xmlns:a16="http://schemas.microsoft.com/office/drawing/2014/main" id="{B9ADE0B9-BED7-4A10-A294-9DC908B0209E}"/>
                    </a:ext>
                  </a:extLst>
                </p:cNvPr>
                <p:cNvSpPr/>
                <p:nvPr/>
              </p:nvSpPr>
              <p:spPr>
                <a:xfrm rot="17234360">
                  <a:off x="6964910" y="2279782"/>
                  <a:ext cx="300360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32" name="直接连接符 17031">
                  <a:extLst>
                    <a:ext uri="{FF2B5EF4-FFF2-40B4-BE49-F238E27FC236}">
                      <a16:creationId xmlns:a16="http://schemas.microsoft.com/office/drawing/2014/main" id="{E7B3EDDD-3E9F-45AA-9696-AF3038B6611E}"/>
                    </a:ext>
                  </a:extLst>
                </p:cNvPr>
                <p:cNvCxnSpPr/>
                <p:nvPr/>
              </p:nvCxnSpPr>
              <p:spPr>
                <a:xfrm flipH="1">
                  <a:off x="6960194" y="2298004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3" name="直接连接符 17032">
                  <a:extLst>
                    <a:ext uri="{FF2B5EF4-FFF2-40B4-BE49-F238E27FC236}">
                      <a16:creationId xmlns:a16="http://schemas.microsoft.com/office/drawing/2014/main" id="{A6771A93-86F6-44D0-BBDD-940A7EA461E2}"/>
                    </a:ext>
                  </a:extLst>
                </p:cNvPr>
                <p:cNvCxnSpPr/>
                <p:nvPr/>
              </p:nvCxnSpPr>
              <p:spPr>
                <a:xfrm flipH="1">
                  <a:off x="7002439" y="2318541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4" name="直接连接符 17033">
                  <a:extLst>
                    <a:ext uri="{FF2B5EF4-FFF2-40B4-BE49-F238E27FC236}">
                      <a16:creationId xmlns:a16="http://schemas.microsoft.com/office/drawing/2014/main" id="{E0CA6DD5-E15D-4DDB-AA76-7A7E64AE1A8C}"/>
                    </a:ext>
                  </a:extLst>
                </p:cNvPr>
                <p:cNvCxnSpPr/>
                <p:nvPr/>
              </p:nvCxnSpPr>
              <p:spPr>
                <a:xfrm flipH="1">
                  <a:off x="7047500" y="2354482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5" name="直接连接符 17034">
                  <a:extLst>
                    <a:ext uri="{FF2B5EF4-FFF2-40B4-BE49-F238E27FC236}">
                      <a16:creationId xmlns:a16="http://schemas.microsoft.com/office/drawing/2014/main" id="{4872043D-3575-4BF3-ACBF-4FD381D34D6F}"/>
                    </a:ext>
                  </a:extLst>
                </p:cNvPr>
                <p:cNvCxnSpPr/>
                <p:nvPr/>
              </p:nvCxnSpPr>
              <p:spPr>
                <a:xfrm flipH="1">
                  <a:off x="7098193" y="2382722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6" name="直接连接符 17035">
                  <a:extLst>
                    <a:ext uri="{FF2B5EF4-FFF2-40B4-BE49-F238E27FC236}">
                      <a16:creationId xmlns:a16="http://schemas.microsoft.com/office/drawing/2014/main" id="{167C6196-8658-4B63-8F0C-1FA8938CD6AA}"/>
                    </a:ext>
                  </a:extLst>
                </p:cNvPr>
                <p:cNvCxnSpPr/>
                <p:nvPr/>
              </p:nvCxnSpPr>
              <p:spPr>
                <a:xfrm flipH="1">
                  <a:off x="7154519" y="2413528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7" name="直接连接符 17036">
                  <a:extLst>
                    <a:ext uri="{FF2B5EF4-FFF2-40B4-BE49-F238E27FC236}">
                      <a16:creationId xmlns:a16="http://schemas.microsoft.com/office/drawing/2014/main" id="{67D0C354-8A35-494A-A108-135032D4B0CC}"/>
                    </a:ext>
                  </a:extLst>
                </p:cNvPr>
                <p:cNvCxnSpPr/>
                <p:nvPr/>
              </p:nvCxnSpPr>
              <p:spPr>
                <a:xfrm flipH="1">
                  <a:off x="7196763" y="2428931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3" name="组合 141">
                <a:extLst>
                  <a:ext uri="{FF2B5EF4-FFF2-40B4-BE49-F238E27FC236}">
                    <a16:creationId xmlns:a16="http://schemas.microsoft.com/office/drawing/2014/main" id="{E3ECDF7A-440C-4ACC-92E2-8755C27769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1026" y="1909385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24" name="平行四边形 17023">
                  <a:extLst>
                    <a:ext uri="{FF2B5EF4-FFF2-40B4-BE49-F238E27FC236}">
                      <a16:creationId xmlns:a16="http://schemas.microsoft.com/office/drawing/2014/main" id="{B2570989-4388-4FA1-8BD1-6E1D713E9A33}"/>
                    </a:ext>
                  </a:extLst>
                </p:cNvPr>
                <p:cNvSpPr/>
                <p:nvPr/>
              </p:nvSpPr>
              <p:spPr>
                <a:xfrm rot="17234360">
                  <a:off x="6967516" y="2282399"/>
                  <a:ext cx="300362" cy="380201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25" name="直接连接符 17024">
                  <a:extLst>
                    <a:ext uri="{FF2B5EF4-FFF2-40B4-BE49-F238E27FC236}">
                      <a16:creationId xmlns:a16="http://schemas.microsoft.com/office/drawing/2014/main" id="{C8976B30-AD17-42C6-AD06-FEAA9570EDF4}"/>
                    </a:ext>
                  </a:extLst>
                </p:cNvPr>
                <p:cNvCxnSpPr/>
                <p:nvPr/>
              </p:nvCxnSpPr>
              <p:spPr>
                <a:xfrm flipH="1">
                  <a:off x="6958576" y="2299215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6" name="直接连接符 17025">
                  <a:extLst>
                    <a:ext uri="{FF2B5EF4-FFF2-40B4-BE49-F238E27FC236}">
                      <a16:creationId xmlns:a16="http://schemas.microsoft.com/office/drawing/2014/main" id="{662E695F-6AFB-4C15-B878-0B47C84856E7}"/>
                    </a:ext>
                  </a:extLst>
                </p:cNvPr>
                <p:cNvCxnSpPr/>
                <p:nvPr/>
              </p:nvCxnSpPr>
              <p:spPr>
                <a:xfrm flipH="1">
                  <a:off x="7000820" y="2319753"/>
                  <a:ext cx="76041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7" name="直接连接符 17026">
                  <a:extLst>
                    <a:ext uri="{FF2B5EF4-FFF2-40B4-BE49-F238E27FC236}">
                      <a16:creationId xmlns:a16="http://schemas.microsoft.com/office/drawing/2014/main" id="{2F0D066C-D8F9-4CF8-AF68-DF8F6E5C5BFC}"/>
                    </a:ext>
                  </a:extLst>
                </p:cNvPr>
                <p:cNvCxnSpPr/>
                <p:nvPr/>
              </p:nvCxnSpPr>
              <p:spPr>
                <a:xfrm flipH="1">
                  <a:off x="7048697" y="2355693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8" name="直接连接符 17027">
                  <a:extLst>
                    <a:ext uri="{FF2B5EF4-FFF2-40B4-BE49-F238E27FC236}">
                      <a16:creationId xmlns:a16="http://schemas.microsoft.com/office/drawing/2014/main" id="{F8198EC7-F532-4E19-8AB4-A164778C0FC4}"/>
                    </a:ext>
                  </a:extLst>
                </p:cNvPr>
                <p:cNvCxnSpPr/>
                <p:nvPr/>
              </p:nvCxnSpPr>
              <p:spPr>
                <a:xfrm flipH="1">
                  <a:off x="7102206" y="2386500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9" name="直接连接符 17028">
                  <a:extLst>
                    <a:ext uri="{FF2B5EF4-FFF2-40B4-BE49-F238E27FC236}">
                      <a16:creationId xmlns:a16="http://schemas.microsoft.com/office/drawing/2014/main" id="{B410DBE0-EDCC-47CD-AC11-DD41CB59E0F9}"/>
                    </a:ext>
                  </a:extLst>
                </p:cNvPr>
                <p:cNvCxnSpPr/>
                <p:nvPr/>
              </p:nvCxnSpPr>
              <p:spPr>
                <a:xfrm flipH="1">
                  <a:off x="7152900" y="2414738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0" name="直接连接符 17029">
                  <a:extLst>
                    <a:ext uri="{FF2B5EF4-FFF2-40B4-BE49-F238E27FC236}">
                      <a16:creationId xmlns:a16="http://schemas.microsoft.com/office/drawing/2014/main" id="{397647CF-4A08-4389-899D-1729C644D74B}"/>
                    </a:ext>
                  </a:extLst>
                </p:cNvPr>
                <p:cNvCxnSpPr/>
                <p:nvPr/>
              </p:nvCxnSpPr>
              <p:spPr>
                <a:xfrm flipH="1">
                  <a:off x="7197960" y="2430141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4" name="组合 142">
                <a:extLst>
                  <a:ext uri="{FF2B5EF4-FFF2-40B4-BE49-F238E27FC236}">
                    <a16:creationId xmlns:a16="http://schemas.microsoft.com/office/drawing/2014/main" id="{FA446CFE-BEB7-453C-A3B8-5E8BB9B9D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88583" y="2092019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17" name="平行四边形 17016">
                  <a:extLst>
                    <a:ext uri="{FF2B5EF4-FFF2-40B4-BE49-F238E27FC236}">
                      <a16:creationId xmlns:a16="http://schemas.microsoft.com/office/drawing/2014/main" id="{88EE3912-EE18-4448-BBDC-04C1A772BE78}"/>
                    </a:ext>
                  </a:extLst>
                </p:cNvPr>
                <p:cNvSpPr/>
                <p:nvPr/>
              </p:nvSpPr>
              <p:spPr>
                <a:xfrm rot="17234360">
                  <a:off x="6964955" y="2280628"/>
                  <a:ext cx="300360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27" name="直接连接符 17017">
                  <a:extLst>
                    <a:ext uri="{FF2B5EF4-FFF2-40B4-BE49-F238E27FC236}">
                      <a16:creationId xmlns:a16="http://schemas.microsoft.com/office/drawing/2014/main" id="{A0EA912C-2C29-4AF8-B64C-3DC682DF2E84}"/>
                    </a:ext>
                  </a:extLst>
                </p:cNvPr>
                <p:cNvCxnSpPr/>
                <p:nvPr/>
              </p:nvCxnSpPr>
              <p:spPr>
                <a:xfrm flipH="1">
                  <a:off x="6960240" y="2298850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17018">
                  <a:extLst>
                    <a:ext uri="{FF2B5EF4-FFF2-40B4-BE49-F238E27FC236}">
                      <a16:creationId xmlns:a16="http://schemas.microsoft.com/office/drawing/2014/main" id="{E71BD733-11E2-4BF7-B26C-8557EC3BD928}"/>
                    </a:ext>
                  </a:extLst>
                </p:cNvPr>
                <p:cNvCxnSpPr/>
                <p:nvPr/>
              </p:nvCxnSpPr>
              <p:spPr>
                <a:xfrm flipH="1">
                  <a:off x="7002484" y="2319387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0" name="直接连接符 17019">
                  <a:extLst>
                    <a:ext uri="{FF2B5EF4-FFF2-40B4-BE49-F238E27FC236}">
                      <a16:creationId xmlns:a16="http://schemas.microsoft.com/office/drawing/2014/main" id="{38E76419-E7B1-4970-AD7A-69EFB2E089BF}"/>
                    </a:ext>
                  </a:extLst>
                </p:cNvPr>
                <p:cNvCxnSpPr/>
                <p:nvPr/>
              </p:nvCxnSpPr>
              <p:spPr>
                <a:xfrm flipH="1">
                  <a:off x="7047544" y="2355328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1" name="直接连接符 17020">
                  <a:extLst>
                    <a:ext uri="{FF2B5EF4-FFF2-40B4-BE49-F238E27FC236}">
                      <a16:creationId xmlns:a16="http://schemas.microsoft.com/office/drawing/2014/main" id="{07A67336-A8FC-4446-AAD0-7536522584EA}"/>
                    </a:ext>
                  </a:extLst>
                </p:cNvPr>
                <p:cNvCxnSpPr/>
                <p:nvPr/>
              </p:nvCxnSpPr>
              <p:spPr>
                <a:xfrm flipH="1">
                  <a:off x="7098238" y="2386134"/>
                  <a:ext cx="73224" cy="213077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2" name="直接连接符 17021">
                  <a:extLst>
                    <a:ext uri="{FF2B5EF4-FFF2-40B4-BE49-F238E27FC236}">
                      <a16:creationId xmlns:a16="http://schemas.microsoft.com/office/drawing/2014/main" id="{B0E957F6-9111-4D16-87A7-8C30CA8C3EAD}"/>
                    </a:ext>
                  </a:extLst>
                </p:cNvPr>
                <p:cNvCxnSpPr/>
                <p:nvPr/>
              </p:nvCxnSpPr>
              <p:spPr>
                <a:xfrm flipH="1">
                  <a:off x="7154564" y="2414374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3" name="直接连接符 17022">
                  <a:extLst>
                    <a:ext uri="{FF2B5EF4-FFF2-40B4-BE49-F238E27FC236}">
                      <a16:creationId xmlns:a16="http://schemas.microsoft.com/office/drawing/2014/main" id="{32D6B15D-B1C8-4C20-B3F3-5C4DCA0757B2}"/>
                    </a:ext>
                  </a:extLst>
                </p:cNvPr>
                <p:cNvCxnSpPr/>
                <p:nvPr/>
              </p:nvCxnSpPr>
              <p:spPr>
                <a:xfrm flipH="1">
                  <a:off x="7196809" y="2429777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5" name="组合 143">
                <a:extLst>
                  <a:ext uri="{FF2B5EF4-FFF2-40B4-BE49-F238E27FC236}">
                    <a16:creationId xmlns:a16="http://schemas.microsoft.com/office/drawing/2014/main" id="{4FE6BD87-56DF-4299-82FB-BFE7E14D4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7730" y="2282016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10" name="平行四边形 17009">
                  <a:extLst>
                    <a:ext uri="{FF2B5EF4-FFF2-40B4-BE49-F238E27FC236}">
                      <a16:creationId xmlns:a16="http://schemas.microsoft.com/office/drawing/2014/main" id="{08333929-E6A2-477D-B05B-5D062F91F561}"/>
                    </a:ext>
                  </a:extLst>
                </p:cNvPr>
                <p:cNvSpPr/>
                <p:nvPr/>
              </p:nvSpPr>
              <p:spPr>
                <a:xfrm rot="17234360">
                  <a:off x="6965027" y="2280602"/>
                  <a:ext cx="300360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11" name="直接连接符 17010">
                  <a:extLst>
                    <a:ext uri="{FF2B5EF4-FFF2-40B4-BE49-F238E27FC236}">
                      <a16:creationId xmlns:a16="http://schemas.microsoft.com/office/drawing/2014/main" id="{BD961C7A-ABE9-409B-937F-1DEE38210DD7}"/>
                    </a:ext>
                  </a:extLst>
                </p:cNvPr>
                <p:cNvCxnSpPr/>
                <p:nvPr/>
              </p:nvCxnSpPr>
              <p:spPr>
                <a:xfrm flipH="1">
                  <a:off x="6960313" y="2298824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2" name="直接连接符 17011">
                  <a:extLst>
                    <a:ext uri="{FF2B5EF4-FFF2-40B4-BE49-F238E27FC236}">
                      <a16:creationId xmlns:a16="http://schemas.microsoft.com/office/drawing/2014/main" id="{3F9CC190-5E68-4120-8827-4BCFADE6BB40}"/>
                    </a:ext>
                  </a:extLst>
                </p:cNvPr>
                <p:cNvCxnSpPr/>
                <p:nvPr/>
              </p:nvCxnSpPr>
              <p:spPr>
                <a:xfrm flipH="1">
                  <a:off x="7002556" y="2319361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3" name="直接连接符 17012">
                  <a:extLst>
                    <a:ext uri="{FF2B5EF4-FFF2-40B4-BE49-F238E27FC236}">
                      <a16:creationId xmlns:a16="http://schemas.microsoft.com/office/drawing/2014/main" id="{28B30A99-0890-4A4C-8B73-B417B77C8D27}"/>
                    </a:ext>
                  </a:extLst>
                </p:cNvPr>
                <p:cNvCxnSpPr/>
                <p:nvPr/>
              </p:nvCxnSpPr>
              <p:spPr>
                <a:xfrm flipH="1">
                  <a:off x="7047617" y="2355302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4" name="直接连接符 17013">
                  <a:extLst>
                    <a:ext uri="{FF2B5EF4-FFF2-40B4-BE49-F238E27FC236}">
                      <a16:creationId xmlns:a16="http://schemas.microsoft.com/office/drawing/2014/main" id="{2F69660E-168D-435C-AC81-7092962F0630}"/>
                    </a:ext>
                  </a:extLst>
                </p:cNvPr>
                <p:cNvCxnSpPr/>
                <p:nvPr/>
              </p:nvCxnSpPr>
              <p:spPr>
                <a:xfrm flipH="1">
                  <a:off x="7098310" y="2386108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5" name="直接连接符 17014">
                  <a:extLst>
                    <a:ext uri="{FF2B5EF4-FFF2-40B4-BE49-F238E27FC236}">
                      <a16:creationId xmlns:a16="http://schemas.microsoft.com/office/drawing/2014/main" id="{92F54263-A9DE-4C51-BEC8-8936198C6C0D}"/>
                    </a:ext>
                  </a:extLst>
                </p:cNvPr>
                <p:cNvCxnSpPr/>
                <p:nvPr/>
              </p:nvCxnSpPr>
              <p:spPr>
                <a:xfrm flipH="1">
                  <a:off x="7154636" y="2414348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6" name="直接连接符 17015">
                  <a:extLst>
                    <a:ext uri="{FF2B5EF4-FFF2-40B4-BE49-F238E27FC236}">
                      <a16:creationId xmlns:a16="http://schemas.microsoft.com/office/drawing/2014/main" id="{85A33598-CDFE-4342-BEA4-3EBBF6E19C85}"/>
                    </a:ext>
                  </a:extLst>
                </p:cNvPr>
                <p:cNvCxnSpPr/>
                <p:nvPr/>
              </p:nvCxnSpPr>
              <p:spPr>
                <a:xfrm flipH="1">
                  <a:off x="7196882" y="2429751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6" name="组合 144">
                <a:extLst>
                  <a:ext uri="{FF2B5EF4-FFF2-40B4-BE49-F238E27FC236}">
                    <a16:creationId xmlns:a16="http://schemas.microsoft.com/office/drawing/2014/main" id="{145BB6D7-0BFF-4261-93A4-9FB022C15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93269" y="2467508"/>
                <a:ext cx="383882" cy="347344"/>
                <a:chOff x="6923308" y="2298384"/>
                <a:chExt cx="383882" cy="347344"/>
              </a:xfrm>
            </p:grpSpPr>
            <p:sp>
              <p:nvSpPr>
                <p:cNvPr id="17003" name="平行四边形 17002">
                  <a:extLst>
                    <a:ext uri="{FF2B5EF4-FFF2-40B4-BE49-F238E27FC236}">
                      <a16:creationId xmlns:a16="http://schemas.microsoft.com/office/drawing/2014/main" id="{EF8447FD-B134-47A4-8F78-8F5A52D2D0A4}"/>
                    </a:ext>
                  </a:extLst>
                </p:cNvPr>
                <p:cNvSpPr/>
                <p:nvPr/>
              </p:nvSpPr>
              <p:spPr>
                <a:xfrm rot="17234360">
                  <a:off x="6964341" y="2279947"/>
                  <a:ext cx="300360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7004" name="直接连接符 17003">
                  <a:extLst>
                    <a:ext uri="{FF2B5EF4-FFF2-40B4-BE49-F238E27FC236}">
                      <a16:creationId xmlns:a16="http://schemas.microsoft.com/office/drawing/2014/main" id="{0F32E6B3-1712-4185-8CE0-95372715CE7D}"/>
                    </a:ext>
                  </a:extLst>
                </p:cNvPr>
                <p:cNvCxnSpPr/>
                <p:nvPr/>
              </p:nvCxnSpPr>
              <p:spPr>
                <a:xfrm flipH="1">
                  <a:off x="6959626" y="2298169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5" name="直接连接符 17004">
                  <a:extLst>
                    <a:ext uri="{FF2B5EF4-FFF2-40B4-BE49-F238E27FC236}">
                      <a16:creationId xmlns:a16="http://schemas.microsoft.com/office/drawing/2014/main" id="{909B6E05-898C-4A38-AE19-57A826E28864}"/>
                    </a:ext>
                  </a:extLst>
                </p:cNvPr>
                <p:cNvCxnSpPr/>
                <p:nvPr/>
              </p:nvCxnSpPr>
              <p:spPr>
                <a:xfrm flipH="1">
                  <a:off x="7001870" y="2321274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6" name="直接连接符 17005">
                  <a:extLst>
                    <a:ext uri="{FF2B5EF4-FFF2-40B4-BE49-F238E27FC236}">
                      <a16:creationId xmlns:a16="http://schemas.microsoft.com/office/drawing/2014/main" id="{EEBB7940-B9A3-4C8D-9F45-6F72192A5640}"/>
                    </a:ext>
                  </a:extLst>
                </p:cNvPr>
                <p:cNvCxnSpPr/>
                <p:nvPr/>
              </p:nvCxnSpPr>
              <p:spPr>
                <a:xfrm flipH="1">
                  <a:off x="7046931" y="2357215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7" name="直接连接符 17006">
                  <a:extLst>
                    <a:ext uri="{FF2B5EF4-FFF2-40B4-BE49-F238E27FC236}">
                      <a16:creationId xmlns:a16="http://schemas.microsoft.com/office/drawing/2014/main" id="{968530A8-2BE1-473B-9701-8DAA02C501A7}"/>
                    </a:ext>
                  </a:extLst>
                </p:cNvPr>
                <p:cNvCxnSpPr/>
                <p:nvPr/>
              </p:nvCxnSpPr>
              <p:spPr>
                <a:xfrm flipH="1">
                  <a:off x="7097624" y="2385453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8" name="直接连接符 17007">
                  <a:extLst>
                    <a:ext uri="{FF2B5EF4-FFF2-40B4-BE49-F238E27FC236}">
                      <a16:creationId xmlns:a16="http://schemas.microsoft.com/office/drawing/2014/main" id="{C00239B8-3978-4FA2-AB9B-3AD56E7FB4E6}"/>
                    </a:ext>
                  </a:extLst>
                </p:cNvPr>
                <p:cNvCxnSpPr/>
                <p:nvPr/>
              </p:nvCxnSpPr>
              <p:spPr>
                <a:xfrm flipH="1">
                  <a:off x="7153950" y="2416260"/>
                  <a:ext cx="70408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9" name="直接连接符 17008">
                  <a:extLst>
                    <a:ext uri="{FF2B5EF4-FFF2-40B4-BE49-F238E27FC236}">
                      <a16:creationId xmlns:a16="http://schemas.microsoft.com/office/drawing/2014/main" id="{E190F550-65EB-4F1E-ADFA-8EE5DB8661F8}"/>
                    </a:ext>
                  </a:extLst>
                </p:cNvPr>
                <p:cNvCxnSpPr/>
                <p:nvPr/>
              </p:nvCxnSpPr>
              <p:spPr>
                <a:xfrm flipH="1">
                  <a:off x="7196195" y="2429096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87" name="组合 145">
                <a:extLst>
                  <a:ext uri="{FF2B5EF4-FFF2-40B4-BE49-F238E27FC236}">
                    <a16:creationId xmlns:a16="http://schemas.microsoft.com/office/drawing/2014/main" id="{A45E6A87-6D79-4B0F-8610-2DD0924A9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52559" y="2656629"/>
                <a:ext cx="383882" cy="347344"/>
                <a:chOff x="6923308" y="2298384"/>
                <a:chExt cx="383882" cy="347344"/>
              </a:xfrm>
            </p:grpSpPr>
            <p:sp>
              <p:nvSpPr>
                <p:cNvPr id="29" name="平行四边形 16995">
                  <a:extLst>
                    <a:ext uri="{FF2B5EF4-FFF2-40B4-BE49-F238E27FC236}">
                      <a16:creationId xmlns:a16="http://schemas.microsoft.com/office/drawing/2014/main" id="{071C7D51-AB2C-4D94-95BD-40107C88F853}"/>
                    </a:ext>
                  </a:extLst>
                </p:cNvPr>
                <p:cNvSpPr/>
                <p:nvPr/>
              </p:nvSpPr>
              <p:spPr>
                <a:xfrm rot="17234360">
                  <a:off x="6965536" y="2280798"/>
                  <a:ext cx="300360" cy="383016"/>
                </a:xfrm>
                <a:prstGeom prst="parallelogram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cxnSp>
              <p:nvCxnSpPr>
                <p:cNvPr id="16997" name="直接连接符 16996">
                  <a:extLst>
                    <a:ext uri="{FF2B5EF4-FFF2-40B4-BE49-F238E27FC236}">
                      <a16:creationId xmlns:a16="http://schemas.microsoft.com/office/drawing/2014/main" id="{DF062DC4-C00F-4192-BD23-791684141EFA}"/>
                    </a:ext>
                  </a:extLst>
                </p:cNvPr>
                <p:cNvCxnSpPr/>
                <p:nvPr/>
              </p:nvCxnSpPr>
              <p:spPr>
                <a:xfrm flipH="1">
                  <a:off x="6960822" y="2299020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98" name="直接连接符 16997">
                  <a:extLst>
                    <a:ext uri="{FF2B5EF4-FFF2-40B4-BE49-F238E27FC236}">
                      <a16:creationId xmlns:a16="http://schemas.microsoft.com/office/drawing/2014/main" id="{E41B3C5B-A916-4C48-8EAA-63C9458FF0F4}"/>
                    </a:ext>
                  </a:extLst>
                </p:cNvPr>
                <p:cNvCxnSpPr/>
                <p:nvPr/>
              </p:nvCxnSpPr>
              <p:spPr>
                <a:xfrm flipH="1">
                  <a:off x="7003066" y="2319557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99" name="直接连接符 16998">
                  <a:extLst>
                    <a:ext uri="{FF2B5EF4-FFF2-40B4-BE49-F238E27FC236}">
                      <a16:creationId xmlns:a16="http://schemas.microsoft.com/office/drawing/2014/main" id="{826ED98D-D8B8-4421-B7F7-1D2561D4AA41}"/>
                    </a:ext>
                  </a:extLst>
                </p:cNvPr>
                <p:cNvCxnSpPr/>
                <p:nvPr/>
              </p:nvCxnSpPr>
              <p:spPr>
                <a:xfrm flipH="1">
                  <a:off x="7050943" y="2355498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0" name="直接连接符 16999">
                  <a:extLst>
                    <a:ext uri="{FF2B5EF4-FFF2-40B4-BE49-F238E27FC236}">
                      <a16:creationId xmlns:a16="http://schemas.microsoft.com/office/drawing/2014/main" id="{129CD090-4C94-4EB4-9080-69C74AFE6045}"/>
                    </a:ext>
                  </a:extLst>
                </p:cNvPr>
                <p:cNvCxnSpPr/>
                <p:nvPr/>
              </p:nvCxnSpPr>
              <p:spPr>
                <a:xfrm flipH="1">
                  <a:off x="7101637" y="2386304"/>
                  <a:ext cx="70407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1" name="直接连接符 17000">
                  <a:extLst>
                    <a:ext uri="{FF2B5EF4-FFF2-40B4-BE49-F238E27FC236}">
                      <a16:creationId xmlns:a16="http://schemas.microsoft.com/office/drawing/2014/main" id="{968A8E64-0815-41F6-A697-124FC92C6247}"/>
                    </a:ext>
                  </a:extLst>
                </p:cNvPr>
                <p:cNvCxnSpPr/>
                <p:nvPr/>
              </p:nvCxnSpPr>
              <p:spPr>
                <a:xfrm flipH="1">
                  <a:off x="7155145" y="2414544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2" name="直接连接符 17001">
                  <a:extLst>
                    <a:ext uri="{FF2B5EF4-FFF2-40B4-BE49-F238E27FC236}">
                      <a16:creationId xmlns:a16="http://schemas.microsoft.com/office/drawing/2014/main" id="{F5E42C66-4FB7-4868-8066-B941D29E1B5A}"/>
                    </a:ext>
                  </a:extLst>
                </p:cNvPr>
                <p:cNvCxnSpPr/>
                <p:nvPr/>
              </p:nvCxnSpPr>
              <p:spPr>
                <a:xfrm flipH="1">
                  <a:off x="7197391" y="2429947"/>
                  <a:ext cx="73224" cy="215644"/>
                </a:xfrm>
                <a:prstGeom prst="line">
                  <a:avLst/>
                </a:prstGeom>
                <a:ln w="12700" cmpd="thickThin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425" name="组合 209">
              <a:extLst>
                <a:ext uri="{FF2B5EF4-FFF2-40B4-BE49-F238E27FC236}">
                  <a16:creationId xmlns:a16="http://schemas.microsoft.com/office/drawing/2014/main" id="{64999B23-CF23-4F50-949E-2AED33F6E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124" y="1235320"/>
              <a:ext cx="293475" cy="302691"/>
              <a:chOff x="1260059" y="4123189"/>
              <a:chExt cx="377858" cy="403682"/>
            </a:xfrm>
          </p:grpSpPr>
          <p:grpSp>
            <p:nvGrpSpPr>
              <p:cNvPr id="17156" name="组合 210">
                <a:extLst>
                  <a:ext uri="{FF2B5EF4-FFF2-40B4-BE49-F238E27FC236}">
                    <a16:creationId xmlns:a16="http://schemas.microsoft.com/office/drawing/2014/main" id="{38B53D37-BAD9-4FCE-ACD7-29E5B068F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84" name="圆柱形 216">
                  <a:extLst>
                    <a:ext uri="{FF2B5EF4-FFF2-40B4-BE49-F238E27FC236}">
                      <a16:creationId xmlns:a16="http://schemas.microsoft.com/office/drawing/2014/main" id="{66405F75-AF70-4BB4-86B6-63084244925E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85" name="圆柱形 217">
                  <a:extLst>
                    <a:ext uri="{FF2B5EF4-FFF2-40B4-BE49-F238E27FC236}">
                      <a16:creationId xmlns:a16="http://schemas.microsoft.com/office/drawing/2014/main" id="{498476AE-5484-4E5B-BA26-08CEFFFB9BF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86" name="圆柱形 218">
                  <a:extLst>
                    <a:ext uri="{FF2B5EF4-FFF2-40B4-BE49-F238E27FC236}">
                      <a16:creationId xmlns:a16="http://schemas.microsoft.com/office/drawing/2014/main" id="{7CF27640-144A-4FFA-AE92-90CA661A7030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157" name="组合 211">
                <a:extLst>
                  <a:ext uri="{FF2B5EF4-FFF2-40B4-BE49-F238E27FC236}">
                    <a16:creationId xmlns:a16="http://schemas.microsoft.com/office/drawing/2014/main" id="{20AA15B7-5D27-473C-8C49-D5202C0D3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81" name="圆柱形 213">
                  <a:extLst>
                    <a:ext uri="{FF2B5EF4-FFF2-40B4-BE49-F238E27FC236}">
                      <a16:creationId xmlns:a16="http://schemas.microsoft.com/office/drawing/2014/main" id="{8EAC99EE-B05C-4A8D-8133-FC19A136E02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82" name="圆柱形 214">
                  <a:extLst>
                    <a:ext uri="{FF2B5EF4-FFF2-40B4-BE49-F238E27FC236}">
                      <a16:creationId xmlns:a16="http://schemas.microsoft.com/office/drawing/2014/main" id="{9D81854C-9D0A-4830-82C6-3F616D0D97D1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83" name="圆柱形 215">
                  <a:extLst>
                    <a:ext uri="{FF2B5EF4-FFF2-40B4-BE49-F238E27FC236}">
                      <a16:creationId xmlns:a16="http://schemas.microsoft.com/office/drawing/2014/main" id="{8D3C6A28-27A6-4B37-99F6-D478CBB4C394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80" name="圆柱形 212">
                <a:extLst>
                  <a:ext uri="{FF2B5EF4-FFF2-40B4-BE49-F238E27FC236}">
                    <a16:creationId xmlns:a16="http://schemas.microsoft.com/office/drawing/2014/main" id="{E8C69042-4515-4EE5-9721-0BD47425740E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4E6C72C-2B4C-4F43-95B7-DD8E41FCC394}"/>
                </a:ext>
              </a:extLst>
            </p:cNvPr>
            <p:cNvGrpSpPr/>
            <p:nvPr/>
          </p:nvGrpSpPr>
          <p:grpSpPr>
            <a:xfrm>
              <a:off x="4867397" y="1080533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975" name="立方体 16974">
                <a:extLst>
                  <a:ext uri="{FF2B5EF4-FFF2-40B4-BE49-F238E27FC236}">
                    <a16:creationId xmlns:a16="http://schemas.microsoft.com/office/drawing/2014/main" id="{7AB69361-D936-403E-8BB6-7FBA5D2580D9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976" name="直接连接符 16975">
                <a:extLst>
                  <a:ext uri="{FF2B5EF4-FFF2-40B4-BE49-F238E27FC236}">
                    <a16:creationId xmlns:a16="http://schemas.microsoft.com/office/drawing/2014/main" id="{FD374F33-E870-4C1A-9AE8-F2A4684F3A36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77" name="直接连接符 16976">
                <a:extLst>
                  <a:ext uri="{FF2B5EF4-FFF2-40B4-BE49-F238E27FC236}">
                    <a16:creationId xmlns:a16="http://schemas.microsoft.com/office/drawing/2014/main" id="{CB6C07E6-45A4-4B08-BDA5-9850A565C096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27" name="组合 223">
              <a:extLst>
                <a:ext uri="{FF2B5EF4-FFF2-40B4-BE49-F238E27FC236}">
                  <a16:creationId xmlns:a16="http://schemas.microsoft.com/office/drawing/2014/main" id="{987761BF-A35A-436D-9455-2AEC812C0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374" y="1384201"/>
              <a:ext cx="293475" cy="302691"/>
              <a:chOff x="1260059" y="4123189"/>
              <a:chExt cx="377858" cy="403682"/>
            </a:xfrm>
          </p:grpSpPr>
          <p:grpSp>
            <p:nvGrpSpPr>
              <p:cNvPr id="17133" name="组合 224">
                <a:extLst>
                  <a:ext uri="{FF2B5EF4-FFF2-40B4-BE49-F238E27FC236}">
                    <a16:creationId xmlns:a16="http://schemas.microsoft.com/office/drawing/2014/main" id="{AABE03FF-E0D1-4DC5-92CC-0775BC84C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72" name="圆柱形 230">
                  <a:extLst>
                    <a:ext uri="{FF2B5EF4-FFF2-40B4-BE49-F238E27FC236}">
                      <a16:creationId xmlns:a16="http://schemas.microsoft.com/office/drawing/2014/main" id="{6562E1DF-56BF-4F06-9CCA-20774FC84C6F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73" name="圆柱形 231">
                  <a:extLst>
                    <a:ext uri="{FF2B5EF4-FFF2-40B4-BE49-F238E27FC236}">
                      <a16:creationId xmlns:a16="http://schemas.microsoft.com/office/drawing/2014/main" id="{7C48D352-5DA8-4BC5-AD3C-1E79A5097827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74" name="圆柱形 232">
                  <a:extLst>
                    <a:ext uri="{FF2B5EF4-FFF2-40B4-BE49-F238E27FC236}">
                      <a16:creationId xmlns:a16="http://schemas.microsoft.com/office/drawing/2014/main" id="{19A9D106-A1D7-47FA-8A3E-D5A0C403C20A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134" name="组合 225">
                <a:extLst>
                  <a:ext uri="{FF2B5EF4-FFF2-40B4-BE49-F238E27FC236}">
                    <a16:creationId xmlns:a16="http://schemas.microsoft.com/office/drawing/2014/main" id="{CD2D42E2-8EDB-4A6F-90CE-1EE85A102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69" name="圆柱形 227">
                  <a:extLst>
                    <a:ext uri="{FF2B5EF4-FFF2-40B4-BE49-F238E27FC236}">
                      <a16:creationId xmlns:a16="http://schemas.microsoft.com/office/drawing/2014/main" id="{16F51D1A-472B-478D-8674-0B24FEEA9CC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70" name="圆柱形 228">
                  <a:extLst>
                    <a:ext uri="{FF2B5EF4-FFF2-40B4-BE49-F238E27FC236}">
                      <a16:creationId xmlns:a16="http://schemas.microsoft.com/office/drawing/2014/main" id="{2E743CA2-F5BC-4639-A16D-3FBAB9E3AA7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71" name="圆柱形 229">
                  <a:extLst>
                    <a:ext uri="{FF2B5EF4-FFF2-40B4-BE49-F238E27FC236}">
                      <a16:creationId xmlns:a16="http://schemas.microsoft.com/office/drawing/2014/main" id="{83A115F8-3E85-4E2C-888F-3497F7E17B52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68" name="圆柱形 226">
                <a:extLst>
                  <a:ext uri="{FF2B5EF4-FFF2-40B4-BE49-F238E27FC236}">
                    <a16:creationId xmlns:a16="http://schemas.microsoft.com/office/drawing/2014/main" id="{B7CC1C74-97A2-4FC3-A8E1-69C7AED5B916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28" name="组合 233">
              <a:extLst>
                <a:ext uri="{FF2B5EF4-FFF2-40B4-BE49-F238E27FC236}">
                  <a16:creationId xmlns:a16="http://schemas.microsoft.com/office/drawing/2014/main" id="{0DDB04BB-EAF9-4EF6-A7DD-67B4739FB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2881" y="1541596"/>
              <a:ext cx="293475" cy="302691"/>
              <a:chOff x="1260059" y="4123189"/>
              <a:chExt cx="377858" cy="403682"/>
            </a:xfrm>
          </p:grpSpPr>
          <p:grpSp>
            <p:nvGrpSpPr>
              <p:cNvPr id="17110" name="组合 234">
                <a:extLst>
                  <a:ext uri="{FF2B5EF4-FFF2-40B4-BE49-F238E27FC236}">
                    <a16:creationId xmlns:a16="http://schemas.microsoft.com/office/drawing/2014/main" id="{0325A07E-7337-4708-8975-7DA389B6A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63" name="圆柱形 240">
                  <a:extLst>
                    <a:ext uri="{FF2B5EF4-FFF2-40B4-BE49-F238E27FC236}">
                      <a16:creationId xmlns:a16="http://schemas.microsoft.com/office/drawing/2014/main" id="{40581673-0165-48CF-84E1-24EC15CE4D7C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64" name="圆柱形 241">
                  <a:extLst>
                    <a:ext uri="{FF2B5EF4-FFF2-40B4-BE49-F238E27FC236}">
                      <a16:creationId xmlns:a16="http://schemas.microsoft.com/office/drawing/2014/main" id="{A62F937A-E2FA-40D1-A9F2-8526E9C32CB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65" name="圆柱形 242">
                  <a:extLst>
                    <a:ext uri="{FF2B5EF4-FFF2-40B4-BE49-F238E27FC236}">
                      <a16:creationId xmlns:a16="http://schemas.microsoft.com/office/drawing/2014/main" id="{DFE759B1-CC65-4D7E-86B9-8B3436E4ECF7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111" name="组合 235">
                <a:extLst>
                  <a:ext uri="{FF2B5EF4-FFF2-40B4-BE49-F238E27FC236}">
                    <a16:creationId xmlns:a16="http://schemas.microsoft.com/office/drawing/2014/main" id="{2AB7F48B-6037-4FF0-AD3E-F9DF09113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60" name="圆柱形 237">
                  <a:extLst>
                    <a:ext uri="{FF2B5EF4-FFF2-40B4-BE49-F238E27FC236}">
                      <a16:creationId xmlns:a16="http://schemas.microsoft.com/office/drawing/2014/main" id="{15C27E8E-E858-4105-9353-BED7F802E249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61" name="圆柱形 238">
                  <a:extLst>
                    <a:ext uri="{FF2B5EF4-FFF2-40B4-BE49-F238E27FC236}">
                      <a16:creationId xmlns:a16="http://schemas.microsoft.com/office/drawing/2014/main" id="{3F91DF8B-EF1E-4BB5-9A1B-4954A2B088E3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62" name="圆柱形 239">
                  <a:extLst>
                    <a:ext uri="{FF2B5EF4-FFF2-40B4-BE49-F238E27FC236}">
                      <a16:creationId xmlns:a16="http://schemas.microsoft.com/office/drawing/2014/main" id="{EFEEACE7-1676-4C04-ADCE-689392AE290D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59" name="圆柱形 236">
                <a:extLst>
                  <a:ext uri="{FF2B5EF4-FFF2-40B4-BE49-F238E27FC236}">
                    <a16:creationId xmlns:a16="http://schemas.microsoft.com/office/drawing/2014/main" id="{F983FCD7-7CAF-462C-9828-A90F1605FC30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29" name="组合 243">
              <a:extLst>
                <a:ext uri="{FF2B5EF4-FFF2-40B4-BE49-F238E27FC236}">
                  <a16:creationId xmlns:a16="http://schemas.microsoft.com/office/drawing/2014/main" id="{9EEC29E5-8E7A-4E8F-98C0-D16B4F85B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1200" y="1705969"/>
              <a:ext cx="293475" cy="302691"/>
              <a:chOff x="1260059" y="4123189"/>
              <a:chExt cx="377858" cy="403682"/>
            </a:xfrm>
          </p:grpSpPr>
          <p:grpSp>
            <p:nvGrpSpPr>
              <p:cNvPr id="17087" name="组合 244">
                <a:extLst>
                  <a:ext uri="{FF2B5EF4-FFF2-40B4-BE49-F238E27FC236}">
                    <a16:creationId xmlns:a16="http://schemas.microsoft.com/office/drawing/2014/main" id="{379C0A13-0670-41AD-A649-BC65A64994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54" name="圆柱形 250">
                  <a:extLst>
                    <a:ext uri="{FF2B5EF4-FFF2-40B4-BE49-F238E27FC236}">
                      <a16:creationId xmlns:a16="http://schemas.microsoft.com/office/drawing/2014/main" id="{44AADB8B-F99A-45C4-817B-A8C405D6FDC4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55" name="圆柱形 251">
                  <a:extLst>
                    <a:ext uri="{FF2B5EF4-FFF2-40B4-BE49-F238E27FC236}">
                      <a16:creationId xmlns:a16="http://schemas.microsoft.com/office/drawing/2014/main" id="{929CEF1E-1878-4557-B220-948C0C7F4DC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56" name="圆柱形 252">
                  <a:extLst>
                    <a:ext uri="{FF2B5EF4-FFF2-40B4-BE49-F238E27FC236}">
                      <a16:creationId xmlns:a16="http://schemas.microsoft.com/office/drawing/2014/main" id="{2DBD2134-8005-4188-9F3E-24568EE24611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088" name="组合 245">
                <a:extLst>
                  <a:ext uri="{FF2B5EF4-FFF2-40B4-BE49-F238E27FC236}">
                    <a16:creationId xmlns:a16="http://schemas.microsoft.com/office/drawing/2014/main" id="{055ACBC1-1B68-4422-9177-8DCABAE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51" name="圆柱形 247">
                  <a:extLst>
                    <a:ext uri="{FF2B5EF4-FFF2-40B4-BE49-F238E27FC236}">
                      <a16:creationId xmlns:a16="http://schemas.microsoft.com/office/drawing/2014/main" id="{08B1923C-5556-4898-B27A-033FF7F8EAF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52" name="圆柱形 248">
                  <a:extLst>
                    <a:ext uri="{FF2B5EF4-FFF2-40B4-BE49-F238E27FC236}">
                      <a16:creationId xmlns:a16="http://schemas.microsoft.com/office/drawing/2014/main" id="{C1064543-8DFA-4C6C-989D-87C0EBB4A0AC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53" name="圆柱形 249">
                  <a:extLst>
                    <a:ext uri="{FF2B5EF4-FFF2-40B4-BE49-F238E27FC236}">
                      <a16:creationId xmlns:a16="http://schemas.microsoft.com/office/drawing/2014/main" id="{86B31FA4-EEF0-4F19-875F-73B6773699B1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50" name="圆柱形 246">
                <a:extLst>
                  <a:ext uri="{FF2B5EF4-FFF2-40B4-BE49-F238E27FC236}">
                    <a16:creationId xmlns:a16="http://schemas.microsoft.com/office/drawing/2014/main" id="{968963A6-73EB-41D1-8B3B-A295A146D9A0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30" name="组合 253">
              <a:extLst>
                <a:ext uri="{FF2B5EF4-FFF2-40B4-BE49-F238E27FC236}">
                  <a16:creationId xmlns:a16="http://schemas.microsoft.com/office/drawing/2014/main" id="{06B8C281-857B-4363-BF0E-39DCD40EC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232" y="1863748"/>
              <a:ext cx="293475" cy="302691"/>
              <a:chOff x="1260059" y="4123189"/>
              <a:chExt cx="377858" cy="403682"/>
            </a:xfrm>
          </p:grpSpPr>
          <p:grpSp>
            <p:nvGrpSpPr>
              <p:cNvPr id="17064" name="组合 254">
                <a:extLst>
                  <a:ext uri="{FF2B5EF4-FFF2-40B4-BE49-F238E27FC236}">
                    <a16:creationId xmlns:a16="http://schemas.microsoft.com/office/drawing/2014/main" id="{5AE4667B-8F9B-4B6B-A68B-ED405EEEF3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45" name="圆柱形 260">
                  <a:extLst>
                    <a:ext uri="{FF2B5EF4-FFF2-40B4-BE49-F238E27FC236}">
                      <a16:creationId xmlns:a16="http://schemas.microsoft.com/office/drawing/2014/main" id="{48687D2C-A23E-464C-A045-CAB5D209ECA7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46" name="圆柱形 261">
                  <a:extLst>
                    <a:ext uri="{FF2B5EF4-FFF2-40B4-BE49-F238E27FC236}">
                      <a16:creationId xmlns:a16="http://schemas.microsoft.com/office/drawing/2014/main" id="{3EB5799C-89C5-4F3F-81A3-F5A0E80A50F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47" name="圆柱形 262">
                  <a:extLst>
                    <a:ext uri="{FF2B5EF4-FFF2-40B4-BE49-F238E27FC236}">
                      <a16:creationId xmlns:a16="http://schemas.microsoft.com/office/drawing/2014/main" id="{C57DD7D5-970D-4682-A3A7-4754573C7E4B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065" name="组合 255">
                <a:extLst>
                  <a:ext uri="{FF2B5EF4-FFF2-40B4-BE49-F238E27FC236}">
                    <a16:creationId xmlns:a16="http://schemas.microsoft.com/office/drawing/2014/main" id="{B27A1236-B240-4334-A57C-45EAB34F2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42" name="圆柱形 257">
                  <a:extLst>
                    <a:ext uri="{FF2B5EF4-FFF2-40B4-BE49-F238E27FC236}">
                      <a16:creationId xmlns:a16="http://schemas.microsoft.com/office/drawing/2014/main" id="{B31D2A73-6F66-4ABB-83E4-F59FCDFEF28A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43" name="圆柱形 258">
                  <a:extLst>
                    <a:ext uri="{FF2B5EF4-FFF2-40B4-BE49-F238E27FC236}">
                      <a16:creationId xmlns:a16="http://schemas.microsoft.com/office/drawing/2014/main" id="{31BF484A-3908-48E3-8086-EE79BB07D173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44" name="圆柱形 259">
                  <a:extLst>
                    <a:ext uri="{FF2B5EF4-FFF2-40B4-BE49-F238E27FC236}">
                      <a16:creationId xmlns:a16="http://schemas.microsoft.com/office/drawing/2014/main" id="{C88A21FC-4C6C-4BF8-B834-1EC97471C316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41" name="圆柱形 256">
                <a:extLst>
                  <a:ext uri="{FF2B5EF4-FFF2-40B4-BE49-F238E27FC236}">
                    <a16:creationId xmlns:a16="http://schemas.microsoft.com/office/drawing/2014/main" id="{CC68BC82-5C8B-4B7A-9C67-4B8FB6BB3C93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31" name="组合 263">
              <a:extLst>
                <a:ext uri="{FF2B5EF4-FFF2-40B4-BE49-F238E27FC236}">
                  <a16:creationId xmlns:a16="http://schemas.microsoft.com/office/drawing/2014/main" id="{6ADCC8E6-F732-4CD9-B10D-6034AA4BE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3712" y="2027938"/>
              <a:ext cx="293475" cy="302691"/>
              <a:chOff x="1260059" y="4123189"/>
              <a:chExt cx="377858" cy="403682"/>
            </a:xfrm>
          </p:grpSpPr>
          <p:grpSp>
            <p:nvGrpSpPr>
              <p:cNvPr id="17041" name="组合 264">
                <a:extLst>
                  <a:ext uri="{FF2B5EF4-FFF2-40B4-BE49-F238E27FC236}">
                    <a16:creationId xmlns:a16="http://schemas.microsoft.com/office/drawing/2014/main" id="{FA874B1D-1745-4F63-93E9-D860D0347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36" name="圆柱形 270">
                  <a:extLst>
                    <a:ext uri="{FF2B5EF4-FFF2-40B4-BE49-F238E27FC236}">
                      <a16:creationId xmlns:a16="http://schemas.microsoft.com/office/drawing/2014/main" id="{8410B332-E07D-4375-A2CA-553BFD864456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37" name="圆柱形 271">
                  <a:extLst>
                    <a:ext uri="{FF2B5EF4-FFF2-40B4-BE49-F238E27FC236}">
                      <a16:creationId xmlns:a16="http://schemas.microsoft.com/office/drawing/2014/main" id="{9280C340-B898-4778-BC0A-01F0683B7B6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38" name="圆柱形 272">
                  <a:extLst>
                    <a:ext uri="{FF2B5EF4-FFF2-40B4-BE49-F238E27FC236}">
                      <a16:creationId xmlns:a16="http://schemas.microsoft.com/office/drawing/2014/main" id="{51219175-2CF4-4FBF-A705-A3065E32BA6C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042" name="组合 265">
                <a:extLst>
                  <a:ext uri="{FF2B5EF4-FFF2-40B4-BE49-F238E27FC236}">
                    <a16:creationId xmlns:a16="http://schemas.microsoft.com/office/drawing/2014/main" id="{7A6B1C21-7504-48F4-B624-06BA7F48C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33" name="圆柱形 267">
                  <a:extLst>
                    <a:ext uri="{FF2B5EF4-FFF2-40B4-BE49-F238E27FC236}">
                      <a16:creationId xmlns:a16="http://schemas.microsoft.com/office/drawing/2014/main" id="{7AC80269-97C1-472A-AB47-D00FC4DC24EC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34" name="圆柱形 268">
                  <a:extLst>
                    <a:ext uri="{FF2B5EF4-FFF2-40B4-BE49-F238E27FC236}">
                      <a16:creationId xmlns:a16="http://schemas.microsoft.com/office/drawing/2014/main" id="{9843ACAD-A116-41C2-91F5-49F6A7BFB770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35" name="圆柱形 269">
                  <a:extLst>
                    <a:ext uri="{FF2B5EF4-FFF2-40B4-BE49-F238E27FC236}">
                      <a16:creationId xmlns:a16="http://schemas.microsoft.com/office/drawing/2014/main" id="{74ABB951-14C6-49E1-BF90-64F74042E3C4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32" name="圆柱形 266">
                <a:extLst>
                  <a:ext uri="{FF2B5EF4-FFF2-40B4-BE49-F238E27FC236}">
                    <a16:creationId xmlns:a16="http://schemas.microsoft.com/office/drawing/2014/main" id="{06D6A9EA-E3A9-4434-A1EF-A5C415A85BFC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32" name="组合 273">
              <a:extLst>
                <a:ext uri="{FF2B5EF4-FFF2-40B4-BE49-F238E27FC236}">
                  <a16:creationId xmlns:a16="http://schemas.microsoft.com/office/drawing/2014/main" id="{AA79B6F0-7D61-4BF8-A9DA-E55193398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598" y="2199917"/>
              <a:ext cx="293475" cy="302691"/>
              <a:chOff x="1260059" y="4123189"/>
              <a:chExt cx="377858" cy="403682"/>
            </a:xfrm>
          </p:grpSpPr>
          <p:grpSp>
            <p:nvGrpSpPr>
              <p:cNvPr id="17018" name="组合 274">
                <a:extLst>
                  <a:ext uri="{FF2B5EF4-FFF2-40B4-BE49-F238E27FC236}">
                    <a16:creationId xmlns:a16="http://schemas.microsoft.com/office/drawing/2014/main" id="{451B2B97-32F4-4768-B0BB-799C1CED4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27" name="圆柱形 280">
                  <a:extLst>
                    <a:ext uri="{FF2B5EF4-FFF2-40B4-BE49-F238E27FC236}">
                      <a16:creationId xmlns:a16="http://schemas.microsoft.com/office/drawing/2014/main" id="{D14C93CC-5A76-4893-BA30-4876565AB4A0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28" name="圆柱形 281">
                  <a:extLst>
                    <a:ext uri="{FF2B5EF4-FFF2-40B4-BE49-F238E27FC236}">
                      <a16:creationId xmlns:a16="http://schemas.microsoft.com/office/drawing/2014/main" id="{4D35C1D6-0D0C-4437-9C05-22394090A0FC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29" name="圆柱形 282">
                  <a:extLst>
                    <a:ext uri="{FF2B5EF4-FFF2-40B4-BE49-F238E27FC236}">
                      <a16:creationId xmlns:a16="http://schemas.microsoft.com/office/drawing/2014/main" id="{73CF5F31-37DD-4CDF-9D4C-510F873A3A4E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7019" name="组合 275">
                <a:extLst>
                  <a:ext uri="{FF2B5EF4-FFF2-40B4-BE49-F238E27FC236}">
                    <a16:creationId xmlns:a16="http://schemas.microsoft.com/office/drawing/2014/main" id="{196EC2EC-31C2-495C-AFF2-62ECD5D36F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24" name="圆柱形 277">
                  <a:extLst>
                    <a:ext uri="{FF2B5EF4-FFF2-40B4-BE49-F238E27FC236}">
                      <a16:creationId xmlns:a16="http://schemas.microsoft.com/office/drawing/2014/main" id="{551598E9-8889-45D5-ABBE-5A20DA3C6EA9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25" name="圆柱形 278">
                  <a:extLst>
                    <a:ext uri="{FF2B5EF4-FFF2-40B4-BE49-F238E27FC236}">
                      <a16:creationId xmlns:a16="http://schemas.microsoft.com/office/drawing/2014/main" id="{41186FFB-1AD9-478A-A751-8C40BFE03D53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26" name="圆柱形 279">
                  <a:extLst>
                    <a:ext uri="{FF2B5EF4-FFF2-40B4-BE49-F238E27FC236}">
                      <a16:creationId xmlns:a16="http://schemas.microsoft.com/office/drawing/2014/main" id="{D7AB74E5-C3D7-40B7-916E-9E1C6B9A1044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23" name="圆柱形 276">
                <a:extLst>
                  <a:ext uri="{FF2B5EF4-FFF2-40B4-BE49-F238E27FC236}">
                    <a16:creationId xmlns:a16="http://schemas.microsoft.com/office/drawing/2014/main" id="{77823564-65F5-472D-BB18-3927F8A8F175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F569ABB-AEE6-419B-AD1B-EA8BB8D32B88}"/>
                </a:ext>
              </a:extLst>
            </p:cNvPr>
            <p:cNvGrpSpPr/>
            <p:nvPr/>
          </p:nvGrpSpPr>
          <p:grpSpPr>
            <a:xfrm>
              <a:off x="5070657" y="1182647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918" name="立方体 16917">
                <a:extLst>
                  <a:ext uri="{FF2B5EF4-FFF2-40B4-BE49-F238E27FC236}">
                    <a16:creationId xmlns:a16="http://schemas.microsoft.com/office/drawing/2014/main" id="{2A5C22B6-9EA8-4077-B240-431774D9AE2B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919" name="直接连接符 16918">
                <a:extLst>
                  <a:ext uri="{FF2B5EF4-FFF2-40B4-BE49-F238E27FC236}">
                    <a16:creationId xmlns:a16="http://schemas.microsoft.com/office/drawing/2014/main" id="{2F3584F9-BADE-4EF0-A5FA-DD15B7E7EEDF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0" name="直接连接符 16919">
                <a:extLst>
                  <a:ext uri="{FF2B5EF4-FFF2-40B4-BE49-F238E27FC236}">
                    <a16:creationId xmlns:a16="http://schemas.microsoft.com/office/drawing/2014/main" id="{27746F1B-817E-4ADA-B4D3-BE2C437286C8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34" name="组合 287">
              <a:extLst>
                <a:ext uri="{FF2B5EF4-FFF2-40B4-BE49-F238E27FC236}">
                  <a16:creationId xmlns:a16="http://schemas.microsoft.com/office/drawing/2014/main" id="{63A10029-9CD0-47B9-A88A-9CAEB2A07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8036" y="2368605"/>
              <a:ext cx="283770" cy="302691"/>
              <a:chOff x="1260059" y="4123189"/>
              <a:chExt cx="377858" cy="403682"/>
            </a:xfrm>
          </p:grpSpPr>
          <p:grpSp>
            <p:nvGrpSpPr>
              <p:cNvPr id="16995" name="组合 288">
                <a:extLst>
                  <a:ext uri="{FF2B5EF4-FFF2-40B4-BE49-F238E27FC236}">
                    <a16:creationId xmlns:a16="http://schemas.microsoft.com/office/drawing/2014/main" id="{D0BD9165-2A9A-4569-905E-B990C6F57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282" y="4307030"/>
                <a:ext cx="36000" cy="219841"/>
                <a:chOff x="1630710" y="4295809"/>
                <a:chExt cx="36000" cy="219841"/>
              </a:xfrm>
            </p:grpSpPr>
            <p:sp>
              <p:nvSpPr>
                <p:cNvPr id="16915" name="圆柱形 294">
                  <a:extLst>
                    <a:ext uri="{FF2B5EF4-FFF2-40B4-BE49-F238E27FC236}">
                      <a16:creationId xmlns:a16="http://schemas.microsoft.com/office/drawing/2014/main" id="{D16CA6AC-4F8D-4EA8-8332-A66245C5548E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16" name="圆柱形 295">
                  <a:extLst>
                    <a:ext uri="{FF2B5EF4-FFF2-40B4-BE49-F238E27FC236}">
                      <a16:creationId xmlns:a16="http://schemas.microsoft.com/office/drawing/2014/main" id="{95CF4B4A-5484-417E-891A-B9D5C77360FC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17" name="圆柱形 296">
                  <a:extLst>
                    <a:ext uri="{FF2B5EF4-FFF2-40B4-BE49-F238E27FC236}">
                      <a16:creationId xmlns:a16="http://schemas.microsoft.com/office/drawing/2014/main" id="{AE385C5E-DAA2-48BC-BE8D-DE60802C4F58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996" name="组合 289">
                <a:extLst>
                  <a:ext uri="{FF2B5EF4-FFF2-40B4-BE49-F238E27FC236}">
                    <a16:creationId xmlns:a16="http://schemas.microsoft.com/office/drawing/2014/main" id="{A927437A-5DCE-49A0-B9DF-573A94576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061" y="4123189"/>
                <a:ext cx="36000" cy="219841"/>
                <a:chOff x="1630710" y="4295809"/>
                <a:chExt cx="36000" cy="219841"/>
              </a:xfrm>
            </p:grpSpPr>
            <p:sp>
              <p:nvSpPr>
                <p:cNvPr id="16912" name="圆柱形 291">
                  <a:extLst>
                    <a:ext uri="{FF2B5EF4-FFF2-40B4-BE49-F238E27FC236}">
                      <a16:creationId xmlns:a16="http://schemas.microsoft.com/office/drawing/2014/main" id="{A74CE9AB-847A-4886-BF16-C708F42C5836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13" name="圆柱形 292">
                  <a:extLst>
                    <a:ext uri="{FF2B5EF4-FFF2-40B4-BE49-F238E27FC236}">
                      <a16:creationId xmlns:a16="http://schemas.microsoft.com/office/drawing/2014/main" id="{7150E8FA-A708-4D5E-98D4-BA4DA4BC3C69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14" name="圆柱形 293">
                  <a:extLst>
                    <a:ext uri="{FF2B5EF4-FFF2-40B4-BE49-F238E27FC236}">
                      <a16:creationId xmlns:a16="http://schemas.microsoft.com/office/drawing/2014/main" id="{CB6DABD1-15EE-4085-A2F6-5E2000BA4477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911" name="圆柱形 290">
                <a:extLst>
                  <a:ext uri="{FF2B5EF4-FFF2-40B4-BE49-F238E27FC236}">
                    <a16:creationId xmlns:a16="http://schemas.microsoft.com/office/drawing/2014/main" id="{B009AADB-38AA-4E04-A9C5-FF2B9ADB416E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38B4236A-F82C-4D28-8E32-318764DCA2EB}"/>
                </a:ext>
              </a:extLst>
            </p:cNvPr>
            <p:cNvGrpSpPr/>
            <p:nvPr/>
          </p:nvGrpSpPr>
          <p:grpSpPr>
            <a:xfrm>
              <a:off x="5761045" y="1516523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906" name="立方体 16905">
                <a:extLst>
                  <a:ext uri="{FF2B5EF4-FFF2-40B4-BE49-F238E27FC236}">
                    <a16:creationId xmlns:a16="http://schemas.microsoft.com/office/drawing/2014/main" id="{24291278-F6FF-433E-9484-58F99A589BF3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907" name="直接连接符 16906">
                <a:extLst>
                  <a:ext uri="{FF2B5EF4-FFF2-40B4-BE49-F238E27FC236}">
                    <a16:creationId xmlns:a16="http://schemas.microsoft.com/office/drawing/2014/main" id="{0039EBF6-1095-43A1-B267-6BEE2B5101A5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8" name="直接连接符 16907">
                <a:extLst>
                  <a:ext uri="{FF2B5EF4-FFF2-40B4-BE49-F238E27FC236}">
                    <a16:creationId xmlns:a16="http://schemas.microsoft.com/office/drawing/2014/main" id="{C1D8CE5A-3022-48F3-8CC2-CEADA0191CEB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7D2B7BF-6D53-4A58-B5BC-5975D151BF01}"/>
                </a:ext>
              </a:extLst>
            </p:cNvPr>
            <p:cNvGrpSpPr/>
            <p:nvPr/>
          </p:nvGrpSpPr>
          <p:grpSpPr>
            <a:xfrm>
              <a:off x="5987156" y="1633849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903" name="立方体 16902">
                <a:extLst>
                  <a:ext uri="{FF2B5EF4-FFF2-40B4-BE49-F238E27FC236}">
                    <a16:creationId xmlns:a16="http://schemas.microsoft.com/office/drawing/2014/main" id="{F2C48F8C-4529-40F0-842A-6D982706C64D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904" name="直接连接符 16903">
                <a:extLst>
                  <a:ext uri="{FF2B5EF4-FFF2-40B4-BE49-F238E27FC236}">
                    <a16:creationId xmlns:a16="http://schemas.microsoft.com/office/drawing/2014/main" id="{F28B799A-A8C0-4EE4-B43E-BD1DE3207665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5" name="直接连接符 16904">
                <a:extLst>
                  <a:ext uri="{FF2B5EF4-FFF2-40B4-BE49-F238E27FC236}">
                    <a16:creationId xmlns:a16="http://schemas.microsoft.com/office/drawing/2014/main" id="{B7FEAD51-FBAC-470A-B819-220641EDFFF8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1ABC8C9-2C60-4527-8149-98A096D79146}"/>
                </a:ext>
              </a:extLst>
            </p:cNvPr>
            <p:cNvGrpSpPr/>
            <p:nvPr/>
          </p:nvGrpSpPr>
          <p:grpSpPr>
            <a:xfrm>
              <a:off x="6199622" y="1755394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900" name="立方体 16899">
                <a:extLst>
                  <a:ext uri="{FF2B5EF4-FFF2-40B4-BE49-F238E27FC236}">
                    <a16:creationId xmlns:a16="http://schemas.microsoft.com/office/drawing/2014/main" id="{1857FF40-B1F9-470A-85BE-E98474771FE7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901" name="直接连接符 16900">
                <a:extLst>
                  <a:ext uri="{FF2B5EF4-FFF2-40B4-BE49-F238E27FC236}">
                    <a16:creationId xmlns:a16="http://schemas.microsoft.com/office/drawing/2014/main" id="{13F6615A-3E76-4CAF-9B99-95D89B56F184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2" name="直接连接符 16901">
                <a:extLst>
                  <a:ext uri="{FF2B5EF4-FFF2-40B4-BE49-F238E27FC236}">
                    <a16:creationId xmlns:a16="http://schemas.microsoft.com/office/drawing/2014/main" id="{F1359FF9-1BAD-467B-B011-36F670C477A9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6E84D96-E27D-47E4-86C0-8C2EFF669F7D}"/>
                </a:ext>
              </a:extLst>
            </p:cNvPr>
            <p:cNvGrpSpPr/>
            <p:nvPr/>
          </p:nvGrpSpPr>
          <p:grpSpPr>
            <a:xfrm>
              <a:off x="6405998" y="1860346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897" name="立方体 16896">
                <a:extLst>
                  <a:ext uri="{FF2B5EF4-FFF2-40B4-BE49-F238E27FC236}">
                    <a16:creationId xmlns:a16="http://schemas.microsoft.com/office/drawing/2014/main" id="{B85AFABD-C824-4341-A5CE-DF6E25E3D22B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98" name="直接连接符 16897">
                <a:extLst>
                  <a:ext uri="{FF2B5EF4-FFF2-40B4-BE49-F238E27FC236}">
                    <a16:creationId xmlns:a16="http://schemas.microsoft.com/office/drawing/2014/main" id="{C40C101C-15D8-432E-B999-97F708525864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9" name="直接连接符 16898">
                <a:extLst>
                  <a:ext uri="{FF2B5EF4-FFF2-40B4-BE49-F238E27FC236}">
                    <a16:creationId xmlns:a16="http://schemas.microsoft.com/office/drawing/2014/main" id="{65369C72-D96F-49C1-9794-511F243375ED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25086614-F267-4572-A41F-5763E77D03F6}"/>
                </a:ext>
              </a:extLst>
            </p:cNvPr>
            <p:cNvGrpSpPr/>
            <p:nvPr/>
          </p:nvGrpSpPr>
          <p:grpSpPr>
            <a:xfrm>
              <a:off x="6610112" y="1962811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894" name="立方体 16893">
                <a:extLst>
                  <a:ext uri="{FF2B5EF4-FFF2-40B4-BE49-F238E27FC236}">
                    <a16:creationId xmlns:a16="http://schemas.microsoft.com/office/drawing/2014/main" id="{CCAF4969-6972-43D5-BFBF-9FA5C0C0877B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95" name="直接连接符 16894">
                <a:extLst>
                  <a:ext uri="{FF2B5EF4-FFF2-40B4-BE49-F238E27FC236}">
                    <a16:creationId xmlns:a16="http://schemas.microsoft.com/office/drawing/2014/main" id="{01789976-6C36-42E5-80E2-058A41DE9169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6" name="直接连接符 16895">
                <a:extLst>
                  <a:ext uri="{FF2B5EF4-FFF2-40B4-BE49-F238E27FC236}">
                    <a16:creationId xmlns:a16="http://schemas.microsoft.com/office/drawing/2014/main" id="{0D5849B9-B5C4-44F0-BA66-94A780B313D4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8FDC2326-51B2-4682-846F-17D358B0B7A1}"/>
                </a:ext>
              </a:extLst>
            </p:cNvPr>
            <p:cNvGrpSpPr/>
            <p:nvPr/>
          </p:nvGrpSpPr>
          <p:grpSpPr>
            <a:xfrm>
              <a:off x="6816962" y="2085653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891" name="立方体 16890">
                <a:extLst>
                  <a:ext uri="{FF2B5EF4-FFF2-40B4-BE49-F238E27FC236}">
                    <a16:creationId xmlns:a16="http://schemas.microsoft.com/office/drawing/2014/main" id="{D354E63F-7DA8-45CF-9AAE-15C140E55734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92" name="直接连接符 16891">
                <a:extLst>
                  <a:ext uri="{FF2B5EF4-FFF2-40B4-BE49-F238E27FC236}">
                    <a16:creationId xmlns:a16="http://schemas.microsoft.com/office/drawing/2014/main" id="{2202E3EF-2A52-4E72-9892-A82A1CE46721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3" name="直接连接符 16892">
                <a:extLst>
                  <a:ext uri="{FF2B5EF4-FFF2-40B4-BE49-F238E27FC236}">
                    <a16:creationId xmlns:a16="http://schemas.microsoft.com/office/drawing/2014/main" id="{C872D1CC-D4D8-4A78-ABC9-EE45CD6C7F99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1" name="组合 321">
              <a:extLst>
                <a:ext uri="{FF2B5EF4-FFF2-40B4-BE49-F238E27FC236}">
                  <a16:creationId xmlns:a16="http://schemas.microsoft.com/office/drawing/2014/main" id="{657E4E89-4F76-4008-BF35-C936AC958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040" y="829549"/>
              <a:ext cx="216052" cy="296583"/>
              <a:chOff x="4661937" y="765978"/>
              <a:chExt cx="288032" cy="395536"/>
            </a:xfrm>
          </p:grpSpPr>
          <p:sp>
            <p:nvSpPr>
              <p:cNvPr id="16888" name="立方体 16887">
                <a:extLst>
                  <a:ext uri="{FF2B5EF4-FFF2-40B4-BE49-F238E27FC236}">
                    <a16:creationId xmlns:a16="http://schemas.microsoft.com/office/drawing/2014/main" id="{21A2E229-3124-455D-A050-0F800E537A7A}"/>
                  </a:ext>
                </a:extLst>
              </p:cNvPr>
              <p:cNvSpPr/>
              <p:nvPr/>
            </p:nvSpPr>
            <p:spPr>
              <a:xfrm>
                <a:off x="4663110" y="765059"/>
                <a:ext cx="287262" cy="39021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89" name="直接连接符 16888">
                <a:extLst>
                  <a:ext uri="{FF2B5EF4-FFF2-40B4-BE49-F238E27FC236}">
                    <a16:creationId xmlns:a16="http://schemas.microsoft.com/office/drawing/2014/main" id="{700B529A-84A2-4964-9FD3-B716AFA6E6F4}"/>
                  </a:ext>
                </a:extLst>
              </p:cNvPr>
              <p:cNvCxnSpPr/>
              <p:nvPr/>
            </p:nvCxnSpPr>
            <p:spPr>
              <a:xfrm>
                <a:off x="4663110" y="908822"/>
                <a:ext cx="1436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0" name="直接连接符 16889">
                <a:extLst>
                  <a:ext uri="{FF2B5EF4-FFF2-40B4-BE49-F238E27FC236}">
                    <a16:creationId xmlns:a16="http://schemas.microsoft.com/office/drawing/2014/main" id="{45BCF090-1B21-47C1-8A07-4816E7878CB0}"/>
                  </a:ext>
                </a:extLst>
              </p:cNvPr>
              <p:cNvCxnSpPr/>
              <p:nvPr/>
            </p:nvCxnSpPr>
            <p:spPr>
              <a:xfrm>
                <a:off x="4801107" y="908822"/>
                <a:ext cx="0" cy="2515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流程图: 过程 60">
              <a:extLst>
                <a:ext uri="{FF2B5EF4-FFF2-40B4-BE49-F238E27FC236}">
                  <a16:creationId xmlns:a16="http://schemas.microsoft.com/office/drawing/2014/main" id="{86210675-26DF-466E-A6B8-D2FCBA61EBBC}"/>
                </a:ext>
              </a:extLst>
            </p:cNvPr>
            <p:cNvSpPr/>
            <p:nvPr/>
          </p:nvSpPr>
          <p:spPr>
            <a:xfrm rot="1668173">
              <a:off x="2107050" y="3560352"/>
              <a:ext cx="1193559" cy="596732"/>
            </a:xfrm>
            <a:prstGeom prst="flowChartProcess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43" name="组合 326">
              <a:extLst>
                <a:ext uri="{FF2B5EF4-FFF2-40B4-BE49-F238E27FC236}">
                  <a16:creationId xmlns:a16="http://schemas.microsoft.com/office/drawing/2014/main" id="{AA8F8ED6-6F62-48DE-9C8F-B6E5139BE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0401" y="3995677"/>
              <a:ext cx="411801" cy="222824"/>
              <a:chOff x="4764449" y="5762571"/>
              <a:chExt cx="548996" cy="297167"/>
            </a:xfrm>
          </p:grpSpPr>
          <p:sp>
            <p:nvSpPr>
              <p:cNvPr id="16879" name="平行四边形 16878">
                <a:extLst>
                  <a:ext uri="{FF2B5EF4-FFF2-40B4-BE49-F238E27FC236}">
                    <a16:creationId xmlns:a16="http://schemas.microsoft.com/office/drawing/2014/main" id="{834275B5-607E-4AA1-A76B-E367515B79CA}"/>
                  </a:ext>
                </a:extLst>
              </p:cNvPr>
              <p:cNvSpPr/>
              <p:nvPr/>
            </p:nvSpPr>
            <p:spPr>
              <a:xfrm rot="1632624">
                <a:off x="4765659" y="5803261"/>
                <a:ext cx="549177" cy="195106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80" name="直接连接符 16879">
                <a:extLst>
                  <a:ext uri="{FF2B5EF4-FFF2-40B4-BE49-F238E27FC236}">
                    <a16:creationId xmlns:a16="http://schemas.microsoft.com/office/drawing/2014/main" id="{E8D307DF-AE6B-4506-8A2B-23C32E6E14D9}"/>
                  </a:ext>
                </a:extLst>
              </p:cNvPr>
              <p:cNvCxnSpPr/>
              <p:nvPr/>
            </p:nvCxnSpPr>
            <p:spPr>
              <a:xfrm flipH="1">
                <a:off x="5036022" y="5870008"/>
                <a:ext cx="109836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6880">
                <a:extLst>
                  <a:ext uri="{FF2B5EF4-FFF2-40B4-BE49-F238E27FC236}">
                    <a16:creationId xmlns:a16="http://schemas.microsoft.com/office/drawing/2014/main" id="{C9349321-36C2-4D96-B524-023A07464D73}"/>
                  </a:ext>
                </a:extLst>
              </p:cNvPr>
              <p:cNvCxnSpPr/>
              <p:nvPr/>
            </p:nvCxnSpPr>
            <p:spPr>
              <a:xfrm flipH="1">
                <a:off x="5081083" y="5862305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16881">
                <a:extLst>
                  <a:ext uri="{FF2B5EF4-FFF2-40B4-BE49-F238E27FC236}">
                    <a16:creationId xmlns:a16="http://schemas.microsoft.com/office/drawing/2014/main" id="{F6AD10F4-3FA1-40C6-9121-4C7FE3D0B3E2}"/>
                  </a:ext>
                </a:extLst>
              </p:cNvPr>
              <p:cNvCxnSpPr/>
              <p:nvPr/>
            </p:nvCxnSpPr>
            <p:spPr>
              <a:xfrm flipH="1">
                <a:off x="5097981" y="5900814"/>
                <a:ext cx="112652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16882">
                <a:extLst>
                  <a:ext uri="{FF2B5EF4-FFF2-40B4-BE49-F238E27FC236}">
                    <a16:creationId xmlns:a16="http://schemas.microsoft.com/office/drawing/2014/main" id="{9B01451E-B7EE-4D3C-85F8-703C400F2E83}"/>
                  </a:ext>
                </a:extLst>
              </p:cNvPr>
              <p:cNvCxnSpPr/>
              <p:nvPr/>
            </p:nvCxnSpPr>
            <p:spPr>
              <a:xfrm flipH="1">
                <a:off x="5140226" y="5893111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16883">
                <a:extLst>
                  <a:ext uri="{FF2B5EF4-FFF2-40B4-BE49-F238E27FC236}">
                    <a16:creationId xmlns:a16="http://schemas.microsoft.com/office/drawing/2014/main" id="{3E665FBA-3409-404E-97DE-6B539E9ACC1D}"/>
                  </a:ext>
                </a:extLst>
              </p:cNvPr>
              <p:cNvCxnSpPr/>
              <p:nvPr/>
            </p:nvCxnSpPr>
            <p:spPr>
              <a:xfrm flipH="1">
                <a:off x="4883943" y="5785290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16884">
                <a:extLst>
                  <a:ext uri="{FF2B5EF4-FFF2-40B4-BE49-F238E27FC236}">
                    <a16:creationId xmlns:a16="http://schemas.microsoft.com/office/drawing/2014/main" id="{C4C70031-ADE1-48E8-A679-3ADEA542B781}"/>
                  </a:ext>
                </a:extLst>
              </p:cNvPr>
              <p:cNvCxnSpPr/>
              <p:nvPr/>
            </p:nvCxnSpPr>
            <p:spPr>
              <a:xfrm flipH="1">
                <a:off x="4920556" y="5792992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16885">
                <a:extLst>
                  <a:ext uri="{FF2B5EF4-FFF2-40B4-BE49-F238E27FC236}">
                    <a16:creationId xmlns:a16="http://schemas.microsoft.com/office/drawing/2014/main" id="{D8E836A3-365D-4C8F-885D-E1393E836CBA}"/>
                  </a:ext>
                </a:extLst>
              </p:cNvPr>
              <p:cNvCxnSpPr/>
              <p:nvPr/>
            </p:nvCxnSpPr>
            <p:spPr>
              <a:xfrm flipH="1">
                <a:off x="4852965" y="5769887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16886">
                <a:extLst>
                  <a:ext uri="{FF2B5EF4-FFF2-40B4-BE49-F238E27FC236}">
                    <a16:creationId xmlns:a16="http://schemas.microsoft.com/office/drawing/2014/main" id="{CD0EC105-B978-496C-A24D-2B72A755EBB9}"/>
                  </a:ext>
                </a:extLst>
              </p:cNvPr>
              <p:cNvCxnSpPr/>
              <p:nvPr/>
            </p:nvCxnSpPr>
            <p:spPr>
              <a:xfrm flipH="1">
                <a:off x="4830434" y="5762186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4" name="组合 336">
              <a:extLst>
                <a:ext uri="{FF2B5EF4-FFF2-40B4-BE49-F238E27FC236}">
                  <a16:creationId xmlns:a16="http://schemas.microsoft.com/office/drawing/2014/main" id="{D7C819CA-BADB-446B-AE26-5B22F308B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954" y="3818326"/>
              <a:ext cx="411801" cy="222824"/>
              <a:chOff x="4764449" y="5762571"/>
              <a:chExt cx="548996" cy="297167"/>
            </a:xfrm>
          </p:grpSpPr>
          <p:sp>
            <p:nvSpPr>
              <p:cNvPr id="16870" name="平行四边形 16869">
                <a:extLst>
                  <a:ext uri="{FF2B5EF4-FFF2-40B4-BE49-F238E27FC236}">
                    <a16:creationId xmlns:a16="http://schemas.microsoft.com/office/drawing/2014/main" id="{27503A4D-6C26-45FA-A115-531086232FEF}"/>
                  </a:ext>
                </a:extLst>
              </p:cNvPr>
              <p:cNvSpPr/>
              <p:nvPr/>
            </p:nvSpPr>
            <p:spPr>
              <a:xfrm rot="1632624">
                <a:off x="4764623" y="5803604"/>
                <a:ext cx="549177" cy="192538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71" name="直接连接符 16870">
                <a:extLst>
                  <a:ext uri="{FF2B5EF4-FFF2-40B4-BE49-F238E27FC236}">
                    <a16:creationId xmlns:a16="http://schemas.microsoft.com/office/drawing/2014/main" id="{63A399AC-D41F-4EB5-957C-24EC7D466886}"/>
                  </a:ext>
                </a:extLst>
              </p:cNvPr>
              <p:cNvCxnSpPr/>
              <p:nvPr/>
            </p:nvCxnSpPr>
            <p:spPr>
              <a:xfrm flipH="1">
                <a:off x="5034986" y="5872917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2" name="直接连接符 16871">
                <a:extLst>
                  <a:ext uri="{FF2B5EF4-FFF2-40B4-BE49-F238E27FC236}">
                    <a16:creationId xmlns:a16="http://schemas.microsoft.com/office/drawing/2014/main" id="{44769F12-3B59-450E-932D-59BC65AF5AD3}"/>
                  </a:ext>
                </a:extLst>
              </p:cNvPr>
              <p:cNvCxnSpPr/>
              <p:nvPr/>
            </p:nvCxnSpPr>
            <p:spPr>
              <a:xfrm flipH="1">
                <a:off x="5080047" y="5862648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3" name="直接连接符 16872">
                <a:extLst>
                  <a:ext uri="{FF2B5EF4-FFF2-40B4-BE49-F238E27FC236}">
                    <a16:creationId xmlns:a16="http://schemas.microsoft.com/office/drawing/2014/main" id="{3F04C49E-FF46-4955-BD75-E04DB4DBB669}"/>
                  </a:ext>
                </a:extLst>
              </p:cNvPr>
              <p:cNvCxnSpPr/>
              <p:nvPr/>
            </p:nvCxnSpPr>
            <p:spPr>
              <a:xfrm flipH="1">
                <a:off x="5096945" y="5898589"/>
                <a:ext cx="112652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4" name="直接连接符 16873">
                <a:extLst>
                  <a:ext uri="{FF2B5EF4-FFF2-40B4-BE49-F238E27FC236}">
                    <a16:creationId xmlns:a16="http://schemas.microsoft.com/office/drawing/2014/main" id="{C0AA21BA-4447-4636-916F-A91AB9D84635}"/>
                  </a:ext>
                </a:extLst>
              </p:cNvPr>
              <p:cNvCxnSpPr/>
              <p:nvPr/>
            </p:nvCxnSpPr>
            <p:spPr>
              <a:xfrm flipH="1">
                <a:off x="5139190" y="5893454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5" name="直接连接符 16874">
                <a:extLst>
                  <a:ext uri="{FF2B5EF4-FFF2-40B4-BE49-F238E27FC236}">
                    <a16:creationId xmlns:a16="http://schemas.microsoft.com/office/drawing/2014/main" id="{518C906D-C6AA-4510-BADE-00A1463211E0}"/>
                  </a:ext>
                </a:extLst>
              </p:cNvPr>
              <p:cNvCxnSpPr/>
              <p:nvPr/>
            </p:nvCxnSpPr>
            <p:spPr>
              <a:xfrm flipH="1">
                <a:off x="4882907" y="5785633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6" name="直接连接符 16875">
                <a:extLst>
                  <a:ext uri="{FF2B5EF4-FFF2-40B4-BE49-F238E27FC236}">
                    <a16:creationId xmlns:a16="http://schemas.microsoft.com/office/drawing/2014/main" id="{B5B45768-3A11-4607-81E9-D03DAE9FC8A6}"/>
                  </a:ext>
                </a:extLst>
              </p:cNvPr>
              <p:cNvCxnSpPr/>
              <p:nvPr/>
            </p:nvCxnSpPr>
            <p:spPr>
              <a:xfrm flipH="1">
                <a:off x="4919520" y="5790767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7" name="直接连接符 16876">
                <a:extLst>
                  <a:ext uri="{FF2B5EF4-FFF2-40B4-BE49-F238E27FC236}">
                    <a16:creationId xmlns:a16="http://schemas.microsoft.com/office/drawing/2014/main" id="{4E263BA9-80DD-4581-B8BE-850DA134D24D}"/>
                  </a:ext>
                </a:extLst>
              </p:cNvPr>
              <p:cNvCxnSpPr/>
              <p:nvPr/>
            </p:nvCxnSpPr>
            <p:spPr>
              <a:xfrm flipH="1">
                <a:off x="4851929" y="5770230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8" name="直接连接符 16877">
                <a:extLst>
                  <a:ext uri="{FF2B5EF4-FFF2-40B4-BE49-F238E27FC236}">
                    <a16:creationId xmlns:a16="http://schemas.microsoft.com/office/drawing/2014/main" id="{916D4035-CD5D-4889-9D17-0DE8DA064170}"/>
                  </a:ext>
                </a:extLst>
              </p:cNvPr>
              <p:cNvCxnSpPr/>
              <p:nvPr/>
            </p:nvCxnSpPr>
            <p:spPr>
              <a:xfrm flipH="1">
                <a:off x="4829398" y="5762529"/>
                <a:ext cx="109834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5" name="组合 346">
              <a:extLst>
                <a:ext uri="{FF2B5EF4-FFF2-40B4-BE49-F238E27FC236}">
                  <a16:creationId xmlns:a16="http://schemas.microsoft.com/office/drawing/2014/main" id="{E58BCA17-7A66-4F8B-8B84-B363F00FC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5329" y="3646296"/>
              <a:ext cx="411801" cy="222824"/>
              <a:chOff x="4764449" y="5762571"/>
              <a:chExt cx="548996" cy="297167"/>
            </a:xfrm>
          </p:grpSpPr>
          <p:sp>
            <p:nvSpPr>
              <p:cNvPr id="16861" name="平行四边形 16860">
                <a:extLst>
                  <a:ext uri="{FF2B5EF4-FFF2-40B4-BE49-F238E27FC236}">
                    <a16:creationId xmlns:a16="http://schemas.microsoft.com/office/drawing/2014/main" id="{0A7EE84B-28D0-4848-B427-565C57EE8C73}"/>
                  </a:ext>
                </a:extLst>
              </p:cNvPr>
              <p:cNvSpPr/>
              <p:nvPr/>
            </p:nvSpPr>
            <p:spPr>
              <a:xfrm rot="1632624">
                <a:off x="4763676" y="5804550"/>
                <a:ext cx="549175" cy="192539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62" name="直接连接符 16861">
                <a:extLst>
                  <a:ext uri="{FF2B5EF4-FFF2-40B4-BE49-F238E27FC236}">
                    <a16:creationId xmlns:a16="http://schemas.microsoft.com/office/drawing/2014/main" id="{06466AA4-B048-4579-950B-361BA3FE67D8}"/>
                  </a:ext>
                </a:extLst>
              </p:cNvPr>
              <p:cNvCxnSpPr/>
              <p:nvPr/>
            </p:nvCxnSpPr>
            <p:spPr>
              <a:xfrm flipH="1">
                <a:off x="5031222" y="5871297"/>
                <a:ext cx="112652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3" name="直接连接符 16862">
                <a:extLst>
                  <a:ext uri="{FF2B5EF4-FFF2-40B4-BE49-F238E27FC236}">
                    <a16:creationId xmlns:a16="http://schemas.microsoft.com/office/drawing/2014/main" id="{F4006390-BA36-41DD-9DD3-1BAB5964C225}"/>
                  </a:ext>
                </a:extLst>
              </p:cNvPr>
              <p:cNvCxnSpPr/>
              <p:nvPr/>
            </p:nvCxnSpPr>
            <p:spPr>
              <a:xfrm flipH="1">
                <a:off x="5079100" y="5863596"/>
                <a:ext cx="107019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4" name="直接连接符 16863">
                <a:extLst>
                  <a:ext uri="{FF2B5EF4-FFF2-40B4-BE49-F238E27FC236}">
                    <a16:creationId xmlns:a16="http://schemas.microsoft.com/office/drawing/2014/main" id="{DC085FA5-130B-4B0F-BE28-DBAF361ACEC5}"/>
                  </a:ext>
                </a:extLst>
              </p:cNvPr>
              <p:cNvCxnSpPr/>
              <p:nvPr/>
            </p:nvCxnSpPr>
            <p:spPr>
              <a:xfrm flipH="1">
                <a:off x="5098813" y="5899536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5" name="直接连接符 16864">
                <a:extLst>
                  <a:ext uri="{FF2B5EF4-FFF2-40B4-BE49-F238E27FC236}">
                    <a16:creationId xmlns:a16="http://schemas.microsoft.com/office/drawing/2014/main" id="{F0907E8D-1588-4576-8D6B-9FE9D08194C0}"/>
                  </a:ext>
                </a:extLst>
              </p:cNvPr>
              <p:cNvCxnSpPr/>
              <p:nvPr/>
            </p:nvCxnSpPr>
            <p:spPr>
              <a:xfrm flipH="1">
                <a:off x="5135425" y="5894402"/>
                <a:ext cx="109834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6" name="直接连接符 16865">
                <a:extLst>
                  <a:ext uri="{FF2B5EF4-FFF2-40B4-BE49-F238E27FC236}">
                    <a16:creationId xmlns:a16="http://schemas.microsoft.com/office/drawing/2014/main" id="{1A2C5B92-EC9C-46BA-A21F-9689EDA0751E}"/>
                  </a:ext>
                </a:extLst>
              </p:cNvPr>
              <p:cNvCxnSpPr/>
              <p:nvPr/>
            </p:nvCxnSpPr>
            <p:spPr>
              <a:xfrm flipH="1">
                <a:off x="4881960" y="5786580"/>
                <a:ext cx="109834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7" name="直接连接符 16866">
                <a:extLst>
                  <a:ext uri="{FF2B5EF4-FFF2-40B4-BE49-F238E27FC236}">
                    <a16:creationId xmlns:a16="http://schemas.microsoft.com/office/drawing/2014/main" id="{F8D9F92B-CEA3-4A57-856C-B3B7CA89ACE8}"/>
                  </a:ext>
                </a:extLst>
              </p:cNvPr>
              <p:cNvCxnSpPr/>
              <p:nvPr/>
            </p:nvCxnSpPr>
            <p:spPr>
              <a:xfrm flipH="1">
                <a:off x="4918570" y="5791715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8" name="直接连接符 16867">
                <a:extLst>
                  <a:ext uri="{FF2B5EF4-FFF2-40B4-BE49-F238E27FC236}">
                    <a16:creationId xmlns:a16="http://schemas.microsoft.com/office/drawing/2014/main" id="{7A33C752-0BB5-4B20-9A14-C49E481F3F43}"/>
                  </a:ext>
                </a:extLst>
              </p:cNvPr>
              <p:cNvCxnSpPr/>
              <p:nvPr/>
            </p:nvCxnSpPr>
            <p:spPr>
              <a:xfrm flipH="1">
                <a:off x="4853797" y="5771177"/>
                <a:ext cx="109834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9" name="直接连接符 16868">
                <a:extLst>
                  <a:ext uri="{FF2B5EF4-FFF2-40B4-BE49-F238E27FC236}">
                    <a16:creationId xmlns:a16="http://schemas.microsoft.com/office/drawing/2014/main" id="{808FD04C-2306-4ABE-9980-99218D45340F}"/>
                  </a:ext>
                </a:extLst>
              </p:cNvPr>
              <p:cNvCxnSpPr/>
              <p:nvPr/>
            </p:nvCxnSpPr>
            <p:spPr>
              <a:xfrm flipH="1">
                <a:off x="4828449" y="5763475"/>
                <a:ext cx="109836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6" name="组合 356">
              <a:extLst>
                <a:ext uri="{FF2B5EF4-FFF2-40B4-BE49-F238E27FC236}">
                  <a16:creationId xmlns:a16="http://schemas.microsoft.com/office/drawing/2014/main" id="{313DF06D-008E-49D7-B1E5-E5618784489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641279" y="2393151"/>
              <a:ext cx="221228" cy="291275"/>
              <a:chOff x="9410529" y="3676236"/>
              <a:chExt cx="295150" cy="388456"/>
            </a:xfrm>
          </p:grpSpPr>
          <p:sp>
            <p:nvSpPr>
              <p:cNvPr id="16856" name="立方体 16855">
                <a:extLst>
                  <a:ext uri="{FF2B5EF4-FFF2-40B4-BE49-F238E27FC236}">
                    <a16:creationId xmlns:a16="http://schemas.microsoft.com/office/drawing/2014/main" id="{F49EE64E-0CF9-47C3-8131-B29830597848}"/>
                  </a:ext>
                </a:extLst>
              </p:cNvPr>
              <p:cNvSpPr/>
              <p:nvPr/>
            </p:nvSpPr>
            <p:spPr>
              <a:xfrm rot="220099">
                <a:off x="9419292" y="3677151"/>
                <a:ext cx="287473" cy="387643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57" name="直接连接符 16856">
                <a:extLst>
                  <a:ext uri="{FF2B5EF4-FFF2-40B4-BE49-F238E27FC236}">
                    <a16:creationId xmlns:a16="http://schemas.microsoft.com/office/drawing/2014/main" id="{1F3D6B70-1B67-4EC0-BCCC-21334B9EDD8F}"/>
                  </a:ext>
                </a:extLst>
              </p:cNvPr>
              <p:cNvCxnSpPr>
                <a:stCxn id="16856" idx="2"/>
                <a:endCxn id="16856" idx="4"/>
              </p:cNvCxnSpPr>
              <p:nvPr/>
            </p:nvCxnSpPr>
            <p:spPr>
              <a:xfrm>
                <a:off x="9416475" y="3897928"/>
                <a:ext cx="217013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8" name="直接连接符 16857">
                <a:extLst>
                  <a:ext uri="{FF2B5EF4-FFF2-40B4-BE49-F238E27FC236}">
                    <a16:creationId xmlns:a16="http://schemas.microsoft.com/office/drawing/2014/main" id="{1A89FC6E-6320-4877-99A2-5DBBF36DA60C}"/>
                  </a:ext>
                </a:extLst>
              </p:cNvPr>
              <p:cNvCxnSpPr/>
              <p:nvPr/>
            </p:nvCxnSpPr>
            <p:spPr>
              <a:xfrm>
                <a:off x="9410838" y="3962107"/>
                <a:ext cx="217013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9" name="直接连接符 16858">
                <a:extLst>
                  <a:ext uri="{FF2B5EF4-FFF2-40B4-BE49-F238E27FC236}">
                    <a16:creationId xmlns:a16="http://schemas.microsoft.com/office/drawing/2014/main" id="{DA163576-4FF6-4178-AA0F-1AEE36EEB047}"/>
                  </a:ext>
                </a:extLst>
              </p:cNvPr>
              <p:cNvCxnSpPr>
                <a:stCxn id="16856" idx="1"/>
                <a:endCxn id="16856" idx="1"/>
              </p:cNvCxnSpPr>
              <p:nvPr/>
            </p:nvCxnSpPr>
            <p:spPr>
              <a:xfrm>
                <a:off x="9534846" y="3746464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0" name="直接连接符 16859">
                <a:extLst>
                  <a:ext uri="{FF2B5EF4-FFF2-40B4-BE49-F238E27FC236}">
                    <a16:creationId xmlns:a16="http://schemas.microsoft.com/office/drawing/2014/main" id="{83A8DF66-FFE8-49BE-89B3-4783E5F6926C}"/>
                  </a:ext>
                </a:extLst>
              </p:cNvPr>
              <p:cNvCxnSpPr>
                <a:stCxn id="16856" idx="1"/>
              </p:cNvCxnSpPr>
              <p:nvPr/>
            </p:nvCxnSpPr>
            <p:spPr>
              <a:xfrm flipH="1">
                <a:off x="9520753" y="3746464"/>
                <a:ext cx="14093" cy="166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86" name="直接连接符 16385">
              <a:extLst>
                <a:ext uri="{FF2B5EF4-FFF2-40B4-BE49-F238E27FC236}">
                  <a16:creationId xmlns:a16="http://schemas.microsoft.com/office/drawing/2014/main" id="{CBD737AE-9D34-45A3-BC0F-3D374C81F1CA}"/>
                </a:ext>
              </a:extLst>
            </p:cNvPr>
            <p:cNvCxnSpPr/>
            <p:nvPr/>
          </p:nvCxnSpPr>
          <p:spPr>
            <a:xfrm flipH="1">
              <a:off x="5926441" y="3629650"/>
              <a:ext cx="574599" cy="66025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48" name="组合 363">
              <a:extLst>
                <a:ext uri="{FF2B5EF4-FFF2-40B4-BE49-F238E27FC236}">
                  <a16:creationId xmlns:a16="http://schemas.microsoft.com/office/drawing/2014/main" id="{D8EBB181-011D-471A-9D3F-A8431BC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3040" y="3384527"/>
              <a:ext cx="411801" cy="222824"/>
              <a:chOff x="4764449" y="5762571"/>
              <a:chExt cx="548996" cy="297167"/>
            </a:xfrm>
          </p:grpSpPr>
          <p:sp>
            <p:nvSpPr>
              <p:cNvPr id="16847" name="平行四边形 16846">
                <a:extLst>
                  <a:ext uri="{FF2B5EF4-FFF2-40B4-BE49-F238E27FC236}">
                    <a16:creationId xmlns:a16="http://schemas.microsoft.com/office/drawing/2014/main" id="{5803DEEF-3FCF-42B0-B694-667E21D386BA}"/>
                  </a:ext>
                </a:extLst>
              </p:cNvPr>
              <p:cNvSpPr/>
              <p:nvPr/>
            </p:nvSpPr>
            <p:spPr>
              <a:xfrm rot="1632624">
                <a:off x="4765691" y="5804519"/>
                <a:ext cx="546360" cy="192539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48" name="直接连接符 16847">
                <a:extLst>
                  <a:ext uri="{FF2B5EF4-FFF2-40B4-BE49-F238E27FC236}">
                    <a16:creationId xmlns:a16="http://schemas.microsoft.com/office/drawing/2014/main" id="{82C66E85-DE21-4F99-A4B9-FBDCBB6B85E5}"/>
                  </a:ext>
                </a:extLst>
              </p:cNvPr>
              <p:cNvCxnSpPr/>
              <p:nvPr/>
            </p:nvCxnSpPr>
            <p:spPr>
              <a:xfrm flipH="1">
                <a:off x="5033237" y="5871266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9" name="直接连接符 16848">
                <a:extLst>
                  <a:ext uri="{FF2B5EF4-FFF2-40B4-BE49-F238E27FC236}">
                    <a16:creationId xmlns:a16="http://schemas.microsoft.com/office/drawing/2014/main" id="{40D86AF7-A649-4557-A1CA-9F44728667C4}"/>
                  </a:ext>
                </a:extLst>
              </p:cNvPr>
              <p:cNvCxnSpPr/>
              <p:nvPr/>
            </p:nvCxnSpPr>
            <p:spPr>
              <a:xfrm flipH="1">
                <a:off x="5081115" y="5860997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0" name="直接连接符 16849">
                <a:extLst>
                  <a:ext uri="{FF2B5EF4-FFF2-40B4-BE49-F238E27FC236}">
                    <a16:creationId xmlns:a16="http://schemas.microsoft.com/office/drawing/2014/main" id="{CF84259C-0B64-494E-BE08-EEB0D88DC982}"/>
                  </a:ext>
                </a:extLst>
              </p:cNvPr>
              <p:cNvCxnSpPr/>
              <p:nvPr/>
            </p:nvCxnSpPr>
            <p:spPr>
              <a:xfrm flipH="1">
                <a:off x="5098013" y="5899506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1" name="直接连接符 16850">
                <a:extLst>
                  <a:ext uri="{FF2B5EF4-FFF2-40B4-BE49-F238E27FC236}">
                    <a16:creationId xmlns:a16="http://schemas.microsoft.com/office/drawing/2014/main" id="{EAF3E0E6-353B-4A95-975E-64E54D87FB52}"/>
                  </a:ext>
                </a:extLst>
              </p:cNvPr>
              <p:cNvCxnSpPr/>
              <p:nvPr/>
            </p:nvCxnSpPr>
            <p:spPr>
              <a:xfrm flipH="1">
                <a:off x="5137441" y="5894371"/>
                <a:ext cx="109834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2" name="直接连接符 16851">
                <a:extLst>
                  <a:ext uri="{FF2B5EF4-FFF2-40B4-BE49-F238E27FC236}">
                    <a16:creationId xmlns:a16="http://schemas.microsoft.com/office/drawing/2014/main" id="{68379D65-BB59-4AEE-9F46-DA7D6DA10A2F}"/>
                  </a:ext>
                </a:extLst>
              </p:cNvPr>
              <p:cNvCxnSpPr/>
              <p:nvPr/>
            </p:nvCxnSpPr>
            <p:spPr>
              <a:xfrm flipH="1">
                <a:off x="4883975" y="5786550"/>
                <a:ext cx="109834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3" name="直接连接符 16852">
                <a:extLst>
                  <a:ext uri="{FF2B5EF4-FFF2-40B4-BE49-F238E27FC236}">
                    <a16:creationId xmlns:a16="http://schemas.microsoft.com/office/drawing/2014/main" id="{5812F04B-E410-4C0B-9B40-48A7F7B38813}"/>
                  </a:ext>
                </a:extLst>
              </p:cNvPr>
              <p:cNvCxnSpPr/>
              <p:nvPr/>
            </p:nvCxnSpPr>
            <p:spPr>
              <a:xfrm flipH="1">
                <a:off x="4920586" y="5791684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4" name="直接连接符 16853">
                <a:extLst>
                  <a:ext uri="{FF2B5EF4-FFF2-40B4-BE49-F238E27FC236}">
                    <a16:creationId xmlns:a16="http://schemas.microsoft.com/office/drawing/2014/main" id="{988B988A-1B6D-4BD7-8C5A-AFE0A0C6DF96}"/>
                  </a:ext>
                </a:extLst>
              </p:cNvPr>
              <p:cNvCxnSpPr/>
              <p:nvPr/>
            </p:nvCxnSpPr>
            <p:spPr>
              <a:xfrm flipH="1">
                <a:off x="4852995" y="5771147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5" name="直接连接符 16854">
                <a:extLst>
                  <a:ext uri="{FF2B5EF4-FFF2-40B4-BE49-F238E27FC236}">
                    <a16:creationId xmlns:a16="http://schemas.microsoft.com/office/drawing/2014/main" id="{5B9BA052-513F-42C6-A14C-970409102B4D}"/>
                  </a:ext>
                </a:extLst>
              </p:cNvPr>
              <p:cNvCxnSpPr/>
              <p:nvPr/>
            </p:nvCxnSpPr>
            <p:spPr>
              <a:xfrm flipH="1">
                <a:off x="4830465" y="5763444"/>
                <a:ext cx="107019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平行四边形 16388">
              <a:extLst>
                <a:ext uri="{FF2B5EF4-FFF2-40B4-BE49-F238E27FC236}">
                  <a16:creationId xmlns:a16="http://schemas.microsoft.com/office/drawing/2014/main" id="{C95D5EB9-D786-4FE6-B5BB-7EFF19E11DE6}"/>
                </a:ext>
              </a:extLst>
            </p:cNvPr>
            <p:cNvSpPr/>
            <p:nvPr/>
          </p:nvSpPr>
          <p:spPr>
            <a:xfrm rot="1563606">
              <a:off x="3264697" y="3275461"/>
              <a:ext cx="200686" cy="623681"/>
            </a:xfrm>
            <a:prstGeom prst="parallelogram">
              <a:avLst/>
            </a:prstGeom>
            <a:solidFill>
              <a:srgbClr val="9900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0" name="平行四边形 16389">
              <a:extLst>
                <a:ext uri="{FF2B5EF4-FFF2-40B4-BE49-F238E27FC236}">
                  <a16:creationId xmlns:a16="http://schemas.microsoft.com/office/drawing/2014/main" id="{3DD99E04-9100-4BA1-A91D-05B69384FF52}"/>
                </a:ext>
              </a:extLst>
            </p:cNvPr>
            <p:cNvSpPr/>
            <p:nvPr/>
          </p:nvSpPr>
          <p:spPr>
            <a:xfrm rot="1563606">
              <a:off x="3742121" y="3656599"/>
              <a:ext cx="179561" cy="471610"/>
            </a:xfrm>
            <a:prstGeom prst="parallelogram">
              <a:avLst/>
            </a:prstGeom>
            <a:solidFill>
              <a:srgbClr val="9F00DA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2" name="平行四边形 16391">
              <a:extLst>
                <a:ext uri="{FF2B5EF4-FFF2-40B4-BE49-F238E27FC236}">
                  <a16:creationId xmlns:a16="http://schemas.microsoft.com/office/drawing/2014/main" id="{41F390D3-4A6B-414F-A059-73B8609631FA}"/>
                </a:ext>
              </a:extLst>
            </p:cNvPr>
            <p:cNvSpPr/>
            <p:nvPr/>
          </p:nvSpPr>
          <p:spPr>
            <a:xfrm rot="1563606">
              <a:off x="3870983" y="3720122"/>
              <a:ext cx="179563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4" name="平行四边形 16393">
              <a:extLst>
                <a:ext uri="{FF2B5EF4-FFF2-40B4-BE49-F238E27FC236}">
                  <a16:creationId xmlns:a16="http://schemas.microsoft.com/office/drawing/2014/main" id="{2C2BAD1B-1CCD-4535-A6D6-4273F4946410}"/>
                </a:ext>
              </a:extLst>
            </p:cNvPr>
            <p:cNvSpPr/>
            <p:nvPr/>
          </p:nvSpPr>
          <p:spPr>
            <a:xfrm rot="1563606">
              <a:off x="3993507" y="3789420"/>
              <a:ext cx="181675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6" name="平行四边形 16395">
              <a:extLst>
                <a:ext uri="{FF2B5EF4-FFF2-40B4-BE49-F238E27FC236}">
                  <a16:creationId xmlns:a16="http://schemas.microsoft.com/office/drawing/2014/main" id="{D0554F52-3663-4B3D-BA9A-D37DC81BA8C1}"/>
                </a:ext>
              </a:extLst>
            </p:cNvPr>
            <p:cNvSpPr/>
            <p:nvPr/>
          </p:nvSpPr>
          <p:spPr>
            <a:xfrm rot="1563606">
              <a:off x="4111807" y="3843318"/>
              <a:ext cx="181675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7" name="平行四边形 16396">
              <a:extLst>
                <a:ext uri="{FF2B5EF4-FFF2-40B4-BE49-F238E27FC236}">
                  <a16:creationId xmlns:a16="http://schemas.microsoft.com/office/drawing/2014/main" id="{8B35953D-622F-4672-B33F-FF690B46B189}"/>
                </a:ext>
              </a:extLst>
            </p:cNvPr>
            <p:cNvSpPr/>
            <p:nvPr/>
          </p:nvSpPr>
          <p:spPr>
            <a:xfrm rot="1563606">
              <a:off x="4227995" y="3902992"/>
              <a:ext cx="181675" cy="471610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398" name="平行四边形 16397">
              <a:extLst>
                <a:ext uri="{FF2B5EF4-FFF2-40B4-BE49-F238E27FC236}">
                  <a16:creationId xmlns:a16="http://schemas.microsoft.com/office/drawing/2014/main" id="{6E3B8B72-F9AF-4487-B1E7-CDF4FF9EE310}"/>
                </a:ext>
              </a:extLst>
            </p:cNvPr>
            <p:cNvSpPr/>
            <p:nvPr/>
          </p:nvSpPr>
          <p:spPr>
            <a:xfrm rot="1563606">
              <a:off x="4346295" y="3966514"/>
              <a:ext cx="179561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50" name="平行四边形 16398">
              <a:extLst>
                <a:ext uri="{FF2B5EF4-FFF2-40B4-BE49-F238E27FC236}">
                  <a16:creationId xmlns:a16="http://schemas.microsoft.com/office/drawing/2014/main" id="{59F1F8F3-3707-4DA5-AB57-164A9E24D3E6}"/>
                </a:ext>
              </a:extLst>
            </p:cNvPr>
            <p:cNvSpPr/>
            <p:nvPr/>
          </p:nvSpPr>
          <p:spPr>
            <a:xfrm rot="1563606">
              <a:off x="4466706" y="4028112"/>
              <a:ext cx="181675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51" name="平行四边形 16399">
              <a:extLst>
                <a:ext uri="{FF2B5EF4-FFF2-40B4-BE49-F238E27FC236}">
                  <a16:creationId xmlns:a16="http://schemas.microsoft.com/office/drawing/2014/main" id="{38119326-4D4B-4058-AA77-7947299BFA4D}"/>
                </a:ext>
              </a:extLst>
            </p:cNvPr>
            <p:cNvSpPr/>
            <p:nvPr/>
          </p:nvSpPr>
          <p:spPr>
            <a:xfrm rot="1563606">
              <a:off x="4591344" y="4097410"/>
              <a:ext cx="179561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01" name="组合 16400">
              <a:extLst>
                <a:ext uri="{FF2B5EF4-FFF2-40B4-BE49-F238E27FC236}">
                  <a16:creationId xmlns:a16="http://schemas.microsoft.com/office/drawing/2014/main" id="{F6B2460E-E94A-45EF-9448-9ACFE13A521B}"/>
                </a:ext>
              </a:extLst>
            </p:cNvPr>
            <p:cNvGrpSpPr/>
            <p:nvPr/>
          </p:nvGrpSpPr>
          <p:grpSpPr>
            <a:xfrm flipH="1">
              <a:off x="5986320" y="3184338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42" name="立方体 16841">
                <a:extLst>
                  <a:ext uri="{FF2B5EF4-FFF2-40B4-BE49-F238E27FC236}">
                    <a16:creationId xmlns:a16="http://schemas.microsoft.com/office/drawing/2014/main" id="{F57097E0-1919-4DCD-9E09-7CB712EAAFAD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43" name="直接连接符 16842">
                <a:extLst>
                  <a:ext uri="{FF2B5EF4-FFF2-40B4-BE49-F238E27FC236}">
                    <a16:creationId xmlns:a16="http://schemas.microsoft.com/office/drawing/2014/main" id="{181E59D0-6EFB-4312-AB4C-0B44EBC4598C}"/>
                  </a:ext>
                </a:extLst>
              </p:cNvPr>
              <p:cNvCxnSpPr>
                <a:stCxn id="16842" idx="2"/>
                <a:endCxn id="16842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4" name="直接连接符 16843">
                <a:extLst>
                  <a:ext uri="{FF2B5EF4-FFF2-40B4-BE49-F238E27FC236}">
                    <a16:creationId xmlns:a16="http://schemas.microsoft.com/office/drawing/2014/main" id="{F7F2AF19-0BFD-46E7-A684-33BD952C03C4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5" name="直接连接符 16844">
                <a:extLst>
                  <a:ext uri="{FF2B5EF4-FFF2-40B4-BE49-F238E27FC236}">
                    <a16:creationId xmlns:a16="http://schemas.microsoft.com/office/drawing/2014/main" id="{D924821E-CD29-4372-8F17-310AC542A9DA}"/>
                  </a:ext>
                </a:extLst>
              </p:cNvPr>
              <p:cNvCxnSpPr>
                <a:stCxn id="16842" idx="1"/>
                <a:endCxn id="16842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6" name="直接连接符 16845">
                <a:extLst>
                  <a:ext uri="{FF2B5EF4-FFF2-40B4-BE49-F238E27FC236}">
                    <a16:creationId xmlns:a16="http://schemas.microsoft.com/office/drawing/2014/main" id="{06609B68-C808-4452-A950-FE8B8EE18676}"/>
                  </a:ext>
                </a:extLst>
              </p:cNvPr>
              <p:cNvCxnSpPr>
                <a:stCxn id="16842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2" name="组合 16401">
              <a:extLst>
                <a:ext uri="{FF2B5EF4-FFF2-40B4-BE49-F238E27FC236}">
                  <a16:creationId xmlns:a16="http://schemas.microsoft.com/office/drawing/2014/main" id="{CA76A64A-F4D9-4E62-BA62-1AB42DC81D6B}"/>
                </a:ext>
              </a:extLst>
            </p:cNvPr>
            <p:cNvGrpSpPr/>
            <p:nvPr/>
          </p:nvGrpSpPr>
          <p:grpSpPr>
            <a:xfrm flipH="1">
              <a:off x="5821295" y="3394225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37" name="立方体 16836">
                <a:extLst>
                  <a:ext uri="{FF2B5EF4-FFF2-40B4-BE49-F238E27FC236}">
                    <a16:creationId xmlns:a16="http://schemas.microsoft.com/office/drawing/2014/main" id="{2F3FDDB5-2C38-4EC3-BE09-1B5A1A979DF4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38" name="直接连接符 16837">
                <a:extLst>
                  <a:ext uri="{FF2B5EF4-FFF2-40B4-BE49-F238E27FC236}">
                    <a16:creationId xmlns:a16="http://schemas.microsoft.com/office/drawing/2014/main" id="{C5C3BB34-B10F-4666-ABF0-4B6264CF2A50}"/>
                  </a:ext>
                </a:extLst>
              </p:cNvPr>
              <p:cNvCxnSpPr>
                <a:stCxn id="16837" idx="2"/>
                <a:endCxn id="16837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9" name="直接连接符 16838">
                <a:extLst>
                  <a:ext uri="{FF2B5EF4-FFF2-40B4-BE49-F238E27FC236}">
                    <a16:creationId xmlns:a16="http://schemas.microsoft.com/office/drawing/2014/main" id="{DE6D685C-B563-44F4-82F3-DAD024D51BB5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0" name="直接连接符 16839">
                <a:extLst>
                  <a:ext uri="{FF2B5EF4-FFF2-40B4-BE49-F238E27FC236}">
                    <a16:creationId xmlns:a16="http://schemas.microsoft.com/office/drawing/2014/main" id="{BBEA29AE-C2D7-48D7-A649-759D43740E68}"/>
                  </a:ext>
                </a:extLst>
              </p:cNvPr>
              <p:cNvCxnSpPr>
                <a:stCxn id="16837" idx="1"/>
                <a:endCxn id="16837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1" name="直接连接符 16840">
                <a:extLst>
                  <a:ext uri="{FF2B5EF4-FFF2-40B4-BE49-F238E27FC236}">
                    <a16:creationId xmlns:a16="http://schemas.microsoft.com/office/drawing/2014/main" id="{B75ED5D6-CF73-4CD0-BCC1-AAC578D79B65}"/>
                  </a:ext>
                </a:extLst>
              </p:cNvPr>
              <p:cNvCxnSpPr>
                <a:stCxn id="16837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3" name="组合 16402">
              <a:extLst>
                <a:ext uri="{FF2B5EF4-FFF2-40B4-BE49-F238E27FC236}">
                  <a16:creationId xmlns:a16="http://schemas.microsoft.com/office/drawing/2014/main" id="{11926002-F4EF-43EB-875C-27DCF287855F}"/>
                </a:ext>
              </a:extLst>
            </p:cNvPr>
            <p:cNvGrpSpPr/>
            <p:nvPr/>
          </p:nvGrpSpPr>
          <p:grpSpPr>
            <a:xfrm flipH="1">
              <a:off x="5642272" y="3597678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32" name="立方体 16831">
                <a:extLst>
                  <a:ext uri="{FF2B5EF4-FFF2-40B4-BE49-F238E27FC236}">
                    <a16:creationId xmlns:a16="http://schemas.microsoft.com/office/drawing/2014/main" id="{D95F71F1-6D2A-4DF5-ACB2-A1AF0BA3EBA1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33" name="直接连接符 16832">
                <a:extLst>
                  <a:ext uri="{FF2B5EF4-FFF2-40B4-BE49-F238E27FC236}">
                    <a16:creationId xmlns:a16="http://schemas.microsoft.com/office/drawing/2014/main" id="{571185AC-72B1-40DA-AEB8-4789EB6E6F56}"/>
                  </a:ext>
                </a:extLst>
              </p:cNvPr>
              <p:cNvCxnSpPr>
                <a:stCxn id="16832" idx="2"/>
                <a:endCxn id="16832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4" name="直接连接符 16833">
                <a:extLst>
                  <a:ext uri="{FF2B5EF4-FFF2-40B4-BE49-F238E27FC236}">
                    <a16:creationId xmlns:a16="http://schemas.microsoft.com/office/drawing/2014/main" id="{7D29CBBD-D5AC-4ABC-95BD-4EEC0391AA83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5" name="直接连接符 16834">
                <a:extLst>
                  <a:ext uri="{FF2B5EF4-FFF2-40B4-BE49-F238E27FC236}">
                    <a16:creationId xmlns:a16="http://schemas.microsoft.com/office/drawing/2014/main" id="{D2E0B44A-9642-4E0D-B790-7DE999CA9066}"/>
                  </a:ext>
                </a:extLst>
              </p:cNvPr>
              <p:cNvCxnSpPr>
                <a:stCxn id="16832" idx="1"/>
                <a:endCxn id="16832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6" name="直接连接符 16835">
                <a:extLst>
                  <a:ext uri="{FF2B5EF4-FFF2-40B4-BE49-F238E27FC236}">
                    <a16:creationId xmlns:a16="http://schemas.microsoft.com/office/drawing/2014/main" id="{5C43911F-15BD-4B9D-B183-8CA3756EF595}"/>
                  </a:ext>
                </a:extLst>
              </p:cNvPr>
              <p:cNvCxnSpPr>
                <a:stCxn id="16832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16403">
              <a:extLst>
                <a:ext uri="{FF2B5EF4-FFF2-40B4-BE49-F238E27FC236}">
                  <a16:creationId xmlns:a16="http://schemas.microsoft.com/office/drawing/2014/main" id="{2606EA23-EB02-45CE-8CBD-355B55816DDD}"/>
                </a:ext>
              </a:extLst>
            </p:cNvPr>
            <p:cNvGrpSpPr/>
            <p:nvPr/>
          </p:nvGrpSpPr>
          <p:grpSpPr>
            <a:xfrm flipH="1">
              <a:off x="5470518" y="3836747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27" name="立方体 16826">
                <a:extLst>
                  <a:ext uri="{FF2B5EF4-FFF2-40B4-BE49-F238E27FC236}">
                    <a16:creationId xmlns:a16="http://schemas.microsoft.com/office/drawing/2014/main" id="{309497E6-8D87-47D1-9328-A882DD5B36B4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28" name="直接连接符 16827">
                <a:extLst>
                  <a:ext uri="{FF2B5EF4-FFF2-40B4-BE49-F238E27FC236}">
                    <a16:creationId xmlns:a16="http://schemas.microsoft.com/office/drawing/2014/main" id="{4D43F103-54A0-49CF-BB8D-A7BE54B919D4}"/>
                  </a:ext>
                </a:extLst>
              </p:cNvPr>
              <p:cNvCxnSpPr>
                <a:stCxn id="16827" idx="2"/>
                <a:endCxn id="16827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9" name="直接连接符 16828">
                <a:extLst>
                  <a:ext uri="{FF2B5EF4-FFF2-40B4-BE49-F238E27FC236}">
                    <a16:creationId xmlns:a16="http://schemas.microsoft.com/office/drawing/2014/main" id="{F134E9DF-EE11-4B07-A11D-86C3806F7E41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0" name="直接连接符 16829">
                <a:extLst>
                  <a:ext uri="{FF2B5EF4-FFF2-40B4-BE49-F238E27FC236}">
                    <a16:creationId xmlns:a16="http://schemas.microsoft.com/office/drawing/2014/main" id="{354B03AA-01CD-4566-989B-4C4A5B65214E}"/>
                  </a:ext>
                </a:extLst>
              </p:cNvPr>
              <p:cNvCxnSpPr>
                <a:stCxn id="16827" idx="1"/>
                <a:endCxn id="16827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1" name="直接连接符 16830">
                <a:extLst>
                  <a:ext uri="{FF2B5EF4-FFF2-40B4-BE49-F238E27FC236}">
                    <a16:creationId xmlns:a16="http://schemas.microsoft.com/office/drawing/2014/main" id="{9BDA9B57-ABDF-4D26-8231-4E8A253FE98A}"/>
                  </a:ext>
                </a:extLst>
              </p:cNvPr>
              <p:cNvCxnSpPr>
                <a:stCxn id="16827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16404">
              <a:extLst>
                <a:ext uri="{FF2B5EF4-FFF2-40B4-BE49-F238E27FC236}">
                  <a16:creationId xmlns:a16="http://schemas.microsoft.com/office/drawing/2014/main" id="{2BBF62FF-CED4-4F8A-8818-4452B4CC7E0E}"/>
                </a:ext>
              </a:extLst>
            </p:cNvPr>
            <p:cNvGrpSpPr/>
            <p:nvPr/>
          </p:nvGrpSpPr>
          <p:grpSpPr>
            <a:xfrm flipH="1">
              <a:off x="5274740" y="4075613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22" name="立方体 16821">
                <a:extLst>
                  <a:ext uri="{FF2B5EF4-FFF2-40B4-BE49-F238E27FC236}">
                    <a16:creationId xmlns:a16="http://schemas.microsoft.com/office/drawing/2014/main" id="{C92E1F35-DD81-4299-9D1C-EF9BC553B062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23" name="直接连接符 16822">
                <a:extLst>
                  <a:ext uri="{FF2B5EF4-FFF2-40B4-BE49-F238E27FC236}">
                    <a16:creationId xmlns:a16="http://schemas.microsoft.com/office/drawing/2014/main" id="{F77C04B7-9906-4468-B5E5-7BD6C1202ED7}"/>
                  </a:ext>
                </a:extLst>
              </p:cNvPr>
              <p:cNvCxnSpPr>
                <a:stCxn id="16822" idx="2"/>
                <a:endCxn id="16822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4" name="直接连接符 16823">
                <a:extLst>
                  <a:ext uri="{FF2B5EF4-FFF2-40B4-BE49-F238E27FC236}">
                    <a16:creationId xmlns:a16="http://schemas.microsoft.com/office/drawing/2014/main" id="{2F6B8098-C633-4DBD-949F-9A27B8A24DC9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5" name="直接连接符 16824">
                <a:extLst>
                  <a:ext uri="{FF2B5EF4-FFF2-40B4-BE49-F238E27FC236}">
                    <a16:creationId xmlns:a16="http://schemas.microsoft.com/office/drawing/2014/main" id="{6D42AF45-51A3-4C6B-9521-AEFBE34C4EDB}"/>
                  </a:ext>
                </a:extLst>
              </p:cNvPr>
              <p:cNvCxnSpPr>
                <a:stCxn id="16822" idx="1"/>
                <a:endCxn id="16822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6" name="直接连接符 16825">
                <a:extLst>
                  <a:ext uri="{FF2B5EF4-FFF2-40B4-BE49-F238E27FC236}">
                    <a16:creationId xmlns:a16="http://schemas.microsoft.com/office/drawing/2014/main" id="{1F6AE017-462F-471D-B35A-7611AB2C294F}"/>
                  </a:ext>
                </a:extLst>
              </p:cNvPr>
              <p:cNvCxnSpPr>
                <a:stCxn id="16822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16405">
              <a:extLst>
                <a:ext uri="{FF2B5EF4-FFF2-40B4-BE49-F238E27FC236}">
                  <a16:creationId xmlns:a16="http://schemas.microsoft.com/office/drawing/2014/main" id="{9C07A1D6-1E9F-4843-90AB-EE1EEE034AF5}"/>
                </a:ext>
              </a:extLst>
            </p:cNvPr>
            <p:cNvGrpSpPr/>
            <p:nvPr/>
          </p:nvGrpSpPr>
          <p:grpSpPr>
            <a:xfrm flipH="1">
              <a:off x="5082953" y="4290721"/>
              <a:ext cx="215011" cy="289380"/>
              <a:chOff x="9410529" y="3676236"/>
              <a:chExt cx="295150" cy="388456"/>
            </a:xfrm>
            <a:solidFill>
              <a:schemeClr val="bg1"/>
            </a:solidFill>
          </p:grpSpPr>
          <p:sp>
            <p:nvSpPr>
              <p:cNvPr id="16817" name="立方体 16816">
                <a:extLst>
                  <a:ext uri="{FF2B5EF4-FFF2-40B4-BE49-F238E27FC236}">
                    <a16:creationId xmlns:a16="http://schemas.microsoft.com/office/drawing/2014/main" id="{FE84D20C-B861-44C5-9646-FD3B43B79807}"/>
                  </a:ext>
                </a:extLst>
              </p:cNvPr>
              <p:cNvSpPr/>
              <p:nvPr/>
            </p:nvSpPr>
            <p:spPr>
              <a:xfrm rot="220099">
                <a:off x="9417647" y="3676236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818" name="直接连接符 16817">
                <a:extLst>
                  <a:ext uri="{FF2B5EF4-FFF2-40B4-BE49-F238E27FC236}">
                    <a16:creationId xmlns:a16="http://schemas.microsoft.com/office/drawing/2014/main" id="{173D410B-0078-4CDB-813D-8962AB389A02}"/>
                  </a:ext>
                </a:extLst>
              </p:cNvPr>
              <p:cNvCxnSpPr>
                <a:stCxn id="16817" idx="2"/>
                <a:endCxn id="16817" idx="4"/>
              </p:cNvCxnSpPr>
              <p:nvPr/>
            </p:nvCxnSpPr>
            <p:spPr>
              <a:xfrm>
                <a:off x="9415639" y="389718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19" name="直接连接符 16818">
                <a:extLst>
                  <a:ext uri="{FF2B5EF4-FFF2-40B4-BE49-F238E27FC236}">
                    <a16:creationId xmlns:a16="http://schemas.microsoft.com/office/drawing/2014/main" id="{6A5BF5A9-4C20-44A2-BD22-E23003F5A454}"/>
                  </a:ext>
                </a:extLst>
              </p:cNvPr>
              <p:cNvCxnSpPr/>
              <p:nvPr/>
            </p:nvCxnSpPr>
            <p:spPr>
              <a:xfrm>
                <a:off x="9410529" y="3963810"/>
                <a:ext cx="215581" cy="138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0" name="直接连接符 16819">
                <a:extLst>
                  <a:ext uri="{FF2B5EF4-FFF2-40B4-BE49-F238E27FC236}">
                    <a16:creationId xmlns:a16="http://schemas.microsoft.com/office/drawing/2014/main" id="{F579DDDF-81CF-471E-909C-D3969640068A}"/>
                  </a:ext>
                </a:extLst>
              </p:cNvPr>
              <p:cNvCxnSpPr>
                <a:stCxn id="16817" idx="1"/>
                <a:endCxn id="16817" idx="1"/>
              </p:cNvCxnSpPr>
              <p:nvPr/>
            </p:nvCxnSpPr>
            <p:spPr>
              <a:xfrm>
                <a:off x="9533552" y="3746191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1" name="直接连接符 16820">
                <a:extLst>
                  <a:ext uri="{FF2B5EF4-FFF2-40B4-BE49-F238E27FC236}">
                    <a16:creationId xmlns:a16="http://schemas.microsoft.com/office/drawing/2014/main" id="{33CAFA94-2F65-4BE0-B6D6-4290DE4DABE5}"/>
                  </a:ext>
                </a:extLst>
              </p:cNvPr>
              <p:cNvCxnSpPr>
                <a:stCxn id="16817" idx="1"/>
              </p:cNvCxnSpPr>
              <p:nvPr/>
            </p:nvCxnSpPr>
            <p:spPr>
              <a:xfrm flipH="1">
                <a:off x="9518320" y="3746191"/>
                <a:ext cx="15232" cy="16560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64" name="组合 418">
              <a:extLst>
                <a:ext uri="{FF2B5EF4-FFF2-40B4-BE49-F238E27FC236}">
                  <a16:creationId xmlns:a16="http://schemas.microsoft.com/office/drawing/2014/main" id="{B02FE9B2-8730-4042-A191-379336AE3B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2834" y="4223125"/>
              <a:ext cx="176574" cy="311550"/>
              <a:chOff x="7422265" y="5361393"/>
              <a:chExt cx="273405" cy="415496"/>
            </a:xfrm>
          </p:grpSpPr>
          <p:sp>
            <p:nvSpPr>
              <p:cNvPr id="16786" name="立方体 16785">
                <a:extLst>
                  <a:ext uri="{FF2B5EF4-FFF2-40B4-BE49-F238E27FC236}">
                    <a16:creationId xmlns:a16="http://schemas.microsoft.com/office/drawing/2014/main" id="{A2CD52B0-51B6-4558-B573-FE1AD0F07141}"/>
                  </a:ext>
                </a:extLst>
              </p:cNvPr>
              <p:cNvSpPr/>
              <p:nvPr/>
            </p:nvSpPr>
            <p:spPr>
              <a:xfrm>
                <a:off x="7423549" y="5630156"/>
                <a:ext cx="271489" cy="14633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87" name="立方体 16786">
                <a:extLst>
                  <a:ext uri="{FF2B5EF4-FFF2-40B4-BE49-F238E27FC236}">
                    <a16:creationId xmlns:a16="http://schemas.microsoft.com/office/drawing/2014/main" id="{BBD33890-B6B8-495C-9FCD-6B635DBF7757}"/>
                  </a:ext>
                </a:extLst>
              </p:cNvPr>
              <p:cNvSpPr/>
              <p:nvPr/>
            </p:nvSpPr>
            <p:spPr>
              <a:xfrm>
                <a:off x="7423549" y="5501797"/>
                <a:ext cx="271489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88" name="立方体 16787">
                <a:extLst>
                  <a:ext uri="{FF2B5EF4-FFF2-40B4-BE49-F238E27FC236}">
                    <a16:creationId xmlns:a16="http://schemas.microsoft.com/office/drawing/2014/main" id="{89629AFF-8341-4D62-8A94-2C2B927DDD8F}"/>
                  </a:ext>
                </a:extLst>
              </p:cNvPr>
              <p:cNvSpPr/>
              <p:nvPr/>
            </p:nvSpPr>
            <p:spPr>
              <a:xfrm>
                <a:off x="7423549" y="5360602"/>
                <a:ext cx="271489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881" name="组合 422">
                <a:extLst>
                  <a:ext uri="{FF2B5EF4-FFF2-40B4-BE49-F238E27FC236}">
                    <a16:creationId xmlns:a16="http://schemas.microsoft.com/office/drawing/2014/main" id="{7E4DAEF8-B2C1-4C02-A2B8-C36DAFCD8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74361" y="5553969"/>
                <a:ext cx="18000" cy="126301"/>
                <a:chOff x="1630710" y="4295809"/>
                <a:chExt cx="36000" cy="219841"/>
              </a:xfrm>
            </p:grpSpPr>
            <p:sp>
              <p:nvSpPr>
                <p:cNvPr id="16814" name="圆柱形 447">
                  <a:extLst>
                    <a:ext uri="{FF2B5EF4-FFF2-40B4-BE49-F238E27FC236}">
                      <a16:creationId xmlns:a16="http://schemas.microsoft.com/office/drawing/2014/main" id="{73BD710D-D965-4FE4-B1EF-96C24375B94E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15" name="圆柱形 448">
                  <a:extLst>
                    <a:ext uri="{FF2B5EF4-FFF2-40B4-BE49-F238E27FC236}">
                      <a16:creationId xmlns:a16="http://schemas.microsoft.com/office/drawing/2014/main" id="{C0CFB7CF-5E2C-4015-8186-6BA25EC3BAEA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16" name="圆柱形 449">
                  <a:extLst>
                    <a:ext uri="{FF2B5EF4-FFF2-40B4-BE49-F238E27FC236}">
                      <a16:creationId xmlns:a16="http://schemas.microsoft.com/office/drawing/2014/main" id="{6B372988-6327-4169-AE70-4B0E5FCE3EB5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2" name="组合 423">
                <a:extLst>
                  <a:ext uri="{FF2B5EF4-FFF2-40B4-BE49-F238E27FC236}">
                    <a16:creationId xmlns:a16="http://schemas.microsoft.com/office/drawing/2014/main" id="{FD6BEA43-2519-4A28-8D82-1A32BFF80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10311" y="5554233"/>
                <a:ext cx="18000" cy="126301"/>
                <a:chOff x="1630710" y="4295809"/>
                <a:chExt cx="36000" cy="219841"/>
              </a:xfrm>
            </p:grpSpPr>
            <p:sp>
              <p:nvSpPr>
                <p:cNvPr id="16811" name="圆柱形 444">
                  <a:extLst>
                    <a:ext uri="{FF2B5EF4-FFF2-40B4-BE49-F238E27FC236}">
                      <a16:creationId xmlns:a16="http://schemas.microsoft.com/office/drawing/2014/main" id="{FB05F7BB-8419-42D4-878A-0A1E2E5A97E7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12" name="圆柱形 445">
                  <a:extLst>
                    <a:ext uri="{FF2B5EF4-FFF2-40B4-BE49-F238E27FC236}">
                      <a16:creationId xmlns:a16="http://schemas.microsoft.com/office/drawing/2014/main" id="{B8F0896E-6E8A-47F7-B4D5-DDDB24D1611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13" name="圆柱形 446">
                  <a:extLst>
                    <a:ext uri="{FF2B5EF4-FFF2-40B4-BE49-F238E27FC236}">
                      <a16:creationId xmlns:a16="http://schemas.microsoft.com/office/drawing/2014/main" id="{A2619FF8-3B98-4954-A04B-3FFFA5CC25D5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3" name="组合 424">
                <a:extLst>
                  <a:ext uri="{FF2B5EF4-FFF2-40B4-BE49-F238E27FC236}">
                    <a16:creationId xmlns:a16="http://schemas.microsoft.com/office/drawing/2014/main" id="{08AEAE79-A41F-4DD5-8E53-AE47D4E56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37303" y="5553401"/>
                <a:ext cx="18000" cy="126301"/>
                <a:chOff x="1630710" y="4295809"/>
                <a:chExt cx="36000" cy="219841"/>
              </a:xfrm>
            </p:grpSpPr>
            <p:sp>
              <p:nvSpPr>
                <p:cNvPr id="63" name="圆柱形 441">
                  <a:extLst>
                    <a:ext uri="{FF2B5EF4-FFF2-40B4-BE49-F238E27FC236}">
                      <a16:creationId xmlns:a16="http://schemas.microsoft.com/office/drawing/2014/main" id="{BCB482DD-06C2-4D30-894E-91C9D0E9648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53" name="圆柱形 442">
                  <a:extLst>
                    <a:ext uri="{FF2B5EF4-FFF2-40B4-BE49-F238E27FC236}">
                      <a16:creationId xmlns:a16="http://schemas.microsoft.com/office/drawing/2014/main" id="{E8D115DE-7B22-4CB8-BB26-D2365EF07720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10" name="圆柱形 443">
                  <a:extLst>
                    <a:ext uri="{FF2B5EF4-FFF2-40B4-BE49-F238E27FC236}">
                      <a16:creationId xmlns:a16="http://schemas.microsoft.com/office/drawing/2014/main" id="{64E37A0A-7955-4323-95AA-3517658212E4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4" name="组合 425">
                <a:extLst>
                  <a:ext uri="{FF2B5EF4-FFF2-40B4-BE49-F238E27FC236}">
                    <a16:creationId xmlns:a16="http://schemas.microsoft.com/office/drawing/2014/main" id="{A28EF84F-BD86-4F7D-AF33-6D8D910FC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98210" y="5551777"/>
                <a:ext cx="18000" cy="126301"/>
                <a:chOff x="1630710" y="4295809"/>
                <a:chExt cx="36000" cy="219841"/>
              </a:xfrm>
            </p:grpSpPr>
            <p:sp>
              <p:nvSpPr>
                <p:cNvPr id="16754" name="圆柱形 438">
                  <a:extLst>
                    <a:ext uri="{FF2B5EF4-FFF2-40B4-BE49-F238E27FC236}">
                      <a16:creationId xmlns:a16="http://schemas.microsoft.com/office/drawing/2014/main" id="{6ABD79C7-7C0A-4F97-978B-2CB180551688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55" name="圆柱形 439">
                  <a:extLst>
                    <a:ext uri="{FF2B5EF4-FFF2-40B4-BE49-F238E27FC236}">
                      <a16:creationId xmlns:a16="http://schemas.microsoft.com/office/drawing/2014/main" id="{BA9FD972-AF3D-4607-A3EB-AC35CC64AC1C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56" name="圆柱形 440">
                  <a:extLst>
                    <a:ext uri="{FF2B5EF4-FFF2-40B4-BE49-F238E27FC236}">
                      <a16:creationId xmlns:a16="http://schemas.microsoft.com/office/drawing/2014/main" id="{EF652F1B-BC41-499A-B468-7C80A725078F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5" name="组合 426">
                <a:extLst>
                  <a:ext uri="{FF2B5EF4-FFF2-40B4-BE49-F238E27FC236}">
                    <a16:creationId xmlns:a16="http://schemas.microsoft.com/office/drawing/2014/main" id="{B0FFC360-CF78-47CE-A96E-4F1A5F0D0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57521" y="5554078"/>
                <a:ext cx="18000" cy="126301"/>
                <a:chOff x="1630710" y="4295809"/>
                <a:chExt cx="36000" cy="219841"/>
              </a:xfrm>
            </p:grpSpPr>
            <p:sp>
              <p:nvSpPr>
                <p:cNvPr id="16802" name="圆柱形 435">
                  <a:extLst>
                    <a:ext uri="{FF2B5EF4-FFF2-40B4-BE49-F238E27FC236}">
                      <a16:creationId xmlns:a16="http://schemas.microsoft.com/office/drawing/2014/main" id="{01161BDD-67FC-4A28-93BC-420083B57712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57" name="圆柱形 436">
                  <a:extLst>
                    <a:ext uri="{FF2B5EF4-FFF2-40B4-BE49-F238E27FC236}">
                      <a16:creationId xmlns:a16="http://schemas.microsoft.com/office/drawing/2014/main" id="{B3DDAEBB-AF03-4153-8DEC-C724620353AB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58" name="圆柱形 437">
                  <a:extLst>
                    <a:ext uri="{FF2B5EF4-FFF2-40B4-BE49-F238E27FC236}">
                      <a16:creationId xmlns:a16="http://schemas.microsoft.com/office/drawing/2014/main" id="{834B7171-BF1B-457F-961C-A6A0EF82D46F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6" name="组合 427">
                <a:extLst>
                  <a:ext uri="{FF2B5EF4-FFF2-40B4-BE49-F238E27FC236}">
                    <a16:creationId xmlns:a16="http://schemas.microsoft.com/office/drawing/2014/main" id="{2C207B6F-FF84-435C-ABE3-609B167E4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28366" y="5547313"/>
                <a:ext cx="18000" cy="126301"/>
                <a:chOff x="1630710" y="4295809"/>
                <a:chExt cx="36000" cy="219841"/>
              </a:xfrm>
            </p:grpSpPr>
            <p:sp>
              <p:nvSpPr>
                <p:cNvPr id="16799" name="圆柱形 432">
                  <a:extLst>
                    <a:ext uri="{FF2B5EF4-FFF2-40B4-BE49-F238E27FC236}">
                      <a16:creationId xmlns:a16="http://schemas.microsoft.com/office/drawing/2014/main" id="{D08CE30F-DCB8-42A2-8804-17FC674077F2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00" name="圆柱形 433">
                  <a:extLst>
                    <a:ext uri="{FF2B5EF4-FFF2-40B4-BE49-F238E27FC236}">
                      <a16:creationId xmlns:a16="http://schemas.microsoft.com/office/drawing/2014/main" id="{39FA500E-C52F-4525-8071-ADD42BD026C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801" name="圆柱形 434">
                  <a:extLst>
                    <a:ext uri="{FF2B5EF4-FFF2-40B4-BE49-F238E27FC236}">
                      <a16:creationId xmlns:a16="http://schemas.microsoft.com/office/drawing/2014/main" id="{EF8F65C8-E080-44B3-8A25-71D37899ECB6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87" name="组合 428">
                <a:extLst>
                  <a:ext uri="{FF2B5EF4-FFF2-40B4-BE49-F238E27FC236}">
                    <a16:creationId xmlns:a16="http://schemas.microsoft.com/office/drawing/2014/main" id="{961D2E5E-A11D-4C66-93E7-BD1779C39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66427" y="5538192"/>
                <a:ext cx="18000" cy="126301"/>
                <a:chOff x="1630710" y="4295809"/>
                <a:chExt cx="36000" cy="219841"/>
              </a:xfrm>
            </p:grpSpPr>
            <p:sp>
              <p:nvSpPr>
                <p:cNvPr id="16796" name="圆柱形 429">
                  <a:extLst>
                    <a:ext uri="{FF2B5EF4-FFF2-40B4-BE49-F238E27FC236}">
                      <a16:creationId xmlns:a16="http://schemas.microsoft.com/office/drawing/2014/main" id="{95E5AE39-7E58-4B08-BE86-0344C6E5B9C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97" name="圆柱形 430">
                  <a:extLst>
                    <a:ext uri="{FF2B5EF4-FFF2-40B4-BE49-F238E27FC236}">
                      <a16:creationId xmlns:a16="http://schemas.microsoft.com/office/drawing/2014/main" id="{3854B66E-904C-4C1C-8970-C47EF619505D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98" name="圆柱形 431">
                  <a:extLst>
                    <a:ext uri="{FF2B5EF4-FFF2-40B4-BE49-F238E27FC236}">
                      <a16:creationId xmlns:a16="http://schemas.microsoft.com/office/drawing/2014/main" id="{22EF592E-2859-479E-B02E-B00737E2E589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</p:grpSp>
        <p:grpSp>
          <p:nvGrpSpPr>
            <p:cNvPr id="16465" name="组合 450">
              <a:extLst>
                <a:ext uri="{FF2B5EF4-FFF2-40B4-BE49-F238E27FC236}">
                  <a16:creationId xmlns:a16="http://schemas.microsoft.com/office/drawing/2014/main" id="{036CD54B-C7A4-40B8-8338-B445E1C9FEE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16751" y="2575265"/>
              <a:ext cx="221228" cy="291275"/>
              <a:chOff x="9410529" y="3676236"/>
              <a:chExt cx="295150" cy="388456"/>
            </a:xfrm>
          </p:grpSpPr>
          <p:sp>
            <p:nvSpPr>
              <p:cNvPr id="16781" name="立方体 16780">
                <a:extLst>
                  <a:ext uri="{FF2B5EF4-FFF2-40B4-BE49-F238E27FC236}">
                    <a16:creationId xmlns:a16="http://schemas.microsoft.com/office/drawing/2014/main" id="{42CFEACA-6046-4694-9AAB-6F731534F94F}"/>
                  </a:ext>
                </a:extLst>
              </p:cNvPr>
              <p:cNvSpPr/>
              <p:nvPr/>
            </p:nvSpPr>
            <p:spPr>
              <a:xfrm rot="220099">
                <a:off x="9416620" y="3675592"/>
                <a:ext cx="290293" cy="390211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82" name="直接连接符 16781">
                <a:extLst>
                  <a:ext uri="{FF2B5EF4-FFF2-40B4-BE49-F238E27FC236}">
                    <a16:creationId xmlns:a16="http://schemas.microsoft.com/office/drawing/2014/main" id="{0CD6C439-37E6-44E8-A7F7-B5208C88293C}"/>
                  </a:ext>
                </a:extLst>
              </p:cNvPr>
              <p:cNvCxnSpPr>
                <a:stCxn id="16781" idx="2"/>
                <a:endCxn id="16781" idx="4"/>
              </p:cNvCxnSpPr>
              <p:nvPr/>
            </p:nvCxnSpPr>
            <p:spPr>
              <a:xfrm>
                <a:off x="9416620" y="3898936"/>
                <a:ext cx="214196" cy="128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3" name="直接连接符 16782">
                <a:extLst>
                  <a:ext uri="{FF2B5EF4-FFF2-40B4-BE49-F238E27FC236}">
                    <a16:creationId xmlns:a16="http://schemas.microsoft.com/office/drawing/2014/main" id="{36C62317-FA86-4CD2-B2A3-B95C3DC07B83}"/>
                  </a:ext>
                </a:extLst>
              </p:cNvPr>
              <p:cNvCxnSpPr/>
              <p:nvPr/>
            </p:nvCxnSpPr>
            <p:spPr>
              <a:xfrm>
                <a:off x="9410983" y="3963116"/>
                <a:ext cx="217015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4" name="直接连接符 16783">
                <a:extLst>
                  <a:ext uri="{FF2B5EF4-FFF2-40B4-BE49-F238E27FC236}">
                    <a16:creationId xmlns:a16="http://schemas.microsoft.com/office/drawing/2014/main" id="{C1BF3A20-B6E6-42C7-81E6-807926415077}"/>
                  </a:ext>
                </a:extLst>
              </p:cNvPr>
              <p:cNvCxnSpPr>
                <a:stCxn id="16781" idx="1"/>
                <a:endCxn id="16781" idx="1"/>
              </p:cNvCxnSpPr>
              <p:nvPr/>
            </p:nvCxnSpPr>
            <p:spPr>
              <a:xfrm>
                <a:off x="9534992" y="3744905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5" name="直接连接符 16784">
                <a:extLst>
                  <a:ext uri="{FF2B5EF4-FFF2-40B4-BE49-F238E27FC236}">
                    <a16:creationId xmlns:a16="http://schemas.microsoft.com/office/drawing/2014/main" id="{907A0F1D-3265-4146-9F7A-880612D33BF1}"/>
                  </a:ext>
                </a:extLst>
              </p:cNvPr>
              <p:cNvCxnSpPr>
                <a:stCxn id="16781" idx="1"/>
              </p:cNvCxnSpPr>
              <p:nvPr/>
            </p:nvCxnSpPr>
            <p:spPr>
              <a:xfrm flipH="1">
                <a:off x="9518081" y="3744905"/>
                <a:ext cx="16910" cy="166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66" name="组合 456">
              <a:extLst>
                <a:ext uri="{FF2B5EF4-FFF2-40B4-BE49-F238E27FC236}">
                  <a16:creationId xmlns:a16="http://schemas.microsoft.com/office/drawing/2014/main" id="{FE2C3696-2DFC-4542-9DA1-EB06F68CA1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252930" y="4418201"/>
              <a:ext cx="176574" cy="311550"/>
              <a:chOff x="7422265" y="5361393"/>
              <a:chExt cx="273405" cy="415496"/>
            </a:xfrm>
          </p:grpSpPr>
          <p:sp>
            <p:nvSpPr>
              <p:cNvPr id="16750" name="立方体 16749">
                <a:extLst>
                  <a:ext uri="{FF2B5EF4-FFF2-40B4-BE49-F238E27FC236}">
                    <a16:creationId xmlns:a16="http://schemas.microsoft.com/office/drawing/2014/main" id="{14D0072D-F869-4B7C-A5C0-30ABB50D2B03}"/>
                  </a:ext>
                </a:extLst>
              </p:cNvPr>
              <p:cNvSpPr/>
              <p:nvPr/>
            </p:nvSpPr>
            <p:spPr>
              <a:xfrm>
                <a:off x="7421490" y="5629281"/>
                <a:ext cx="274761" cy="146329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51" name="立方体 16750">
                <a:extLst>
                  <a:ext uri="{FF2B5EF4-FFF2-40B4-BE49-F238E27FC236}">
                    <a16:creationId xmlns:a16="http://schemas.microsoft.com/office/drawing/2014/main" id="{1917892A-F846-47E8-8F98-36A66777C8BD}"/>
                  </a:ext>
                </a:extLst>
              </p:cNvPr>
              <p:cNvSpPr/>
              <p:nvPr/>
            </p:nvSpPr>
            <p:spPr>
              <a:xfrm>
                <a:off x="7421490" y="5500922"/>
                <a:ext cx="274761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52" name="立方体 16751">
                <a:extLst>
                  <a:ext uri="{FF2B5EF4-FFF2-40B4-BE49-F238E27FC236}">
                    <a16:creationId xmlns:a16="http://schemas.microsoft.com/office/drawing/2014/main" id="{EF378C86-1AEB-496D-B284-2AC23E6F971A}"/>
                  </a:ext>
                </a:extLst>
              </p:cNvPr>
              <p:cNvSpPr/>
              <p:nvPr/>
            </p:nvSpPr>
            <p:spPr>
              <a:xfrm>
                <a:off x="7421490" y="5362294"/>
                <a:ext cx="274761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803" name="组合 460">
                <a:extLst>
                  <a:ext uri="{FF2B5EF4-FFF2-40B4-BE49-F238E27FC236}">
                    <a16:creationId xmlns:a16="http://schemas.microsoft.com/office/drawing/2014/main" id="{F3F3BCF6-493D-4792-930F-EBB695963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74361" y="5553969"/>
                <a:ext cx="18000" cy="126301"/>
                <a:chOff x="1630710" y="4295809"/>
                <a:chExt cx="36000" cy="219841"/>
              </a:xfrm>
            </p:grpSpPr>
            <p:sp>
              <p:nvSpPr>
                <p:cNvPr id="16778" name="圆柱形 485">
                  <a:extLst>
                    <a:ext uri="{FF2B5EF4-FFF2-40B4-BE49-F238E27FC236}">
                      <a16:creationId xmlns:a16="http://schemas.microsoft.com/office/drawing/2014/main" id="{FF83D395-EE2E-49E6-9843-F84658674D5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9" name="圆柱形 486">
                  <a:extLst>
                    <a:ext uri="{FF2B5EF4-FFF2-40B4-BE49-F238E27FC236}">
                      <a16:creationId xmlns:a16="http://schemas.microsoft.com/office/drawing/2014/main" id="{5BF32B2D-2157-4ACD-9FB1-7132357C829B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80" name="圆柱形 487">
                  <a:extLst>
                    <a:ext uri="{FF2B5EF4-FFF2-40B4-BE49-F238E27FC236}">
                      <a16:creationId xmlns:a16="http://schemas.microsoft.com/office/drawing/2014/main" id="{CE17B92F-46AB-430B-86AC-4517791FA472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4" name="组合 461">
                <a:extLst>
                  <a:ext uri="{FF2B5EF4-FFF2-40B4-BE49-F238E27FC236}">
                    <a16:creationId xmlns:a16="http://schemas.microsoft.com/office/drawing/2014/main" id="{6C9A6A7C-F7C8-49AC-96B7-0CC8850BBC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10311" y="5554233"/>
                <a:ext cx="18000" cy="126301"/>
                <a:chOff x="1630710" y="4295809"/>
                <a:chExt cx="36000" cy="219841"/>
              </a:xfrm>
            </p:grpSpPr>
            <p:sp>
              <p:nvSpPr>
                <p:cNvPr id="16775" name="圆柱形 482">
                  <a:extLst>
                    <a:ext uri="{FF2B5EF4-FFF2-40B4-BE49-F238E27FC236}">
                      <a16:creationId xmlns:a16="http://schemas.microsoft.com/office/drawing/2014/main" id="{8A96D046-AADC-4189-8A51-E0C365082196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6" name="圆柱形 483">
                  <a:extLst>
                    <a:ext uri="{FF2B5EF4-FFF2-40B4-BE49-F238E27FC236}">
                      <a16:creationId xmlns:a16="http://schemas.microsoft.com/office/drawing/2014/main" id="{F82E07B3-6C5F-44A9-8B45-E67711311651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7" name="圆柱形 484">
                  <a:extLst>
                    <a:ext uri="{FF2B5EF4-FFF2-40B4-BE49-F238E27FC236}">
                      <a16:creationId xmlns:a16="http://schemas.microsoft.com/office/drawing/2014/main" id="{614621A8-690E-45B4-8181-16C5637F754E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5" name="组合 462">
                <a:extLst>
                  <a:ext uri="{FF2B5EF4-FFF2-40B4-BE49-F238E27FC236}">
                    <a16:creationId xmlns:a16="http://schemas.microsoft.com/office/drawing/2014/main" id="{9308484C-D450-4BAB-A708-207CA64AB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37303" y="5553401"/>
                <a:ext cx="18000" cy="126301"/>
                <a:chOff x="1630710" y="4295809"/>
                <a:chExt cx="36000" cy="219841"/>
              </a:xfrm>
            </p:grpSpPr>
            <p:sp>
              <p:nvSpPr>
                <p:cNvPr id="16772" name="圆柱形 479">
                  <a:extLst>
                    <a:ext uri="{FF2B5EF4-FFF2-40B4-BE49-F238E27FC236}">
                      <a16:creationId xmlns:a16="http://schemas.microsoft.com/office/drawing/2014/main" id="{5F399A12-50D2-4AA1-9642-DD2BAAE5AB34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3" name="圆柱形 480">
                  <a:extLst>
                    <a:ext uri="{FF2B5EF4-FFF2-40B4-BE49-F238E27FC236}">
                      <a16:creationId xmlns:a16="http://schemas.microsoft.com/office/drawing/2014/main" id="{186D257C-BC18-429F-AA32-4BD42A0B9960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4" name="圆柱形 481">
                  <a:extLst>
                    <a:ext uri="{FF2B5EF4-FFF2-40B4-BE49-F238E27FC236}">
                      <a16:creationId xmlns:a16="http://schemas.microsoft.com/office/drawing/2014/main" id="{C67E3E86-F81A-4882-9BFB-EB68859B0054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6" name="组合 463">
                <a:extLst>
                  <a:ext uri="{FF2B5EF4-FFF2-40B4-BE49-F238E27FC236}">
                    <a16:creationId xmlns:a16="http://schemas.microsoft.com/office/drawing/2014/main" id="{81A10553-E88E-4770-9EEE-39F0CF3C82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98210" y="5551777"/>
                <a:ext cx="18000" cy="126301"/>
                <a:chOff x="1630710" y="4295809"/>
                <a:chExt cx="36000" cy="219841"/>
              </a:xfrm>
            </p:grpSpPr>
            <p:sp>
              <p:nvSpPr>
                <p:cNvPr id="16769" name="圆柱形 476">
                  <a:extLst>
                    <a:ext uri="{FF2B5EF4-FFF2-40B4-BE49-F238E27FC236}">
                      <a16:creationId xmlns:a16="http://schemas.microsoft.com/office/drawing/2014/main" id="{54892FBB-D621-48E9-8AC2-D872939CA667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0" name="圆柱形 477">
                  <a:extLst>
                    <a:ext uri="{FF2B5EF4-FFF2-40B4-BE49-F238E27FC236}">
                      <a16:creationId xmlns:a16="http://schemas.microsoft.com/office/drawing/2014/main" id="{ED6E29A6-DF56-4BDD-A86F-68BC5C47B18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71" name="圆柱形 478">
                  <a:extLst>
                    <a:ext uri="{FF2B5EF4-FFF2-40B4-BE49-F238E27FC236}">
                      <a16:creationId xmlns:a16="http://schemas.microsoft.com/office/drawing/2014/main" id="{296750E3-92B0-4D40-AF0D-8BFEC1883A5D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7" name="组合 464">
                <a:extLst>
                  <a:ext uri="{FF2B5EF4-FFF2-40B4-BE49-F238E27FC236}">
                    <a16:creationId xmlns:a16="http://schemas.microsoft.com/office/drawing/2014/main" id="{ABD2FF0D-95E5-40A8-9300-D090F6C76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57521" y="5554078"/>
                <a:ext cx="18000" cy="126301"/>
                <a:chOff x="1630710" y="4295809"/>
                <a:chExt cx="36000" cy="219841"/>
              </a:xfrm>
            </p:grpSpPr>
            <p:sp>
              <p:nvSpPr>
                <p:cNvPr id="16766" name="圆柱形 473">
                  <a:extLst>
                    <a:ext uri="{FF2B5EF4-FFF2-40B4-BE49-F238E27FC236}">
                      <a16:creationId xmlns:a16="http://schemas.microsoft.com/office/drawing/2014/main" id="{52BDE081-0DE3-4F72-AC10-08B9A4F553F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7" name="圆柱形 474">
                  <a:extLst>
                    <a:ext uri="{FF2B5EF4-FFF2-40B4-BE49-F238E27FC236}">
                      <a16:creationId xmlns:a16="http://schemas.microsoft.com/office/drawing/2014/main" id="{4E344A17-EB8E-44C6-8654-38D2624BFE4E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8" name="圆柱形 475">
                  <a:extLst>
                    <a:ext uri="{FF2B5EF4-FFF2-40B4-BE49-F238E27FC236}">
                      <a16:creationId xmlns:a16="http://schemas.microsoft.com/office/drawing/2014/main" id="{A6D5FA48-F635-4E9C-945E-F870AA5C6017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8" name="组合 465">
                <a:extLst>
                  <a:ext uri="{FF2B5EF4-FFF2-40B4-BE49-F238E27FC236}">
                    <a16:creationId xmlns:a16="http://schemas.microsoft.com/office/drawing/2014/main" id="{1266DA7B-1DBB-49E1-9289-0681FE0755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428366" y="5547313"/>
                <a:ext cx="18000" cy="126301"/>
                <a:chOff x="1630710" y="4295809"/>
                <a:chExt cx="36000" cy="219841"/>
              </a:xfrm>
            </p:grpSpPr>
            <p:sp>
              <p:nvSpPr>
                <p:cNvPr id="16763" name="圆柱形 470">
                  <a:extLst>
                    <a:ext uri="{FF2B5EF4-FFF2-40B4-BE49-F238E27FC236}">
                      <a16:creationId xmlns:a16="http://schemas.microsoft.com/office/drawing/2014/main" id="{281BE080-ECFA-401C-B0E7-814EF4CD5DE5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4" name="圆柱形 471">
                  <a:extLst>
                    <a:ext uri="{FF2B5EF4-FFF2-40B4-BE49-F238E27FC236}">
                      <a16:creationId xmlns:a16="http://schemas.microsoft.com/office/drawing/2014/main" id="{5F9D0C3C-3C1B-483F-9588-14C8B6766DBB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5" name="圆柱形 472">
                  <a:extLst>
                    <a:ext uri="{FF2B5EF4-FFF2-40B4-BE49-F238E27FC236}">
                      <a16:creationId xmlns:a16="http://schemas.microsoft.com/office/drawing/2014/main" id="{8FE58637-47FA-49E6-B159-2A9619ED1348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809" name="组合 466">
                <a:extLst>
                  <a:ext uri="{FF2B5EF4-FFF2-40B4-BE49-F238E27FC236}">
                    <a16:creationId xmlns:a16="http://schemas.microsoft.com/office/drawing/2014/main" id="{F4BDA3AC-C11D-4253-A6FF-453837FBC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66427" y="5538192"/>
                <a:ext cx="18000" cy="126301"/>
                <a:chOff x="1630710" y="4295809"/>
                <a:chExt cx="36000" cy="219841"/>
              </a:xfrm>
            </p:grpSpPr>
            <p:sp>
              <p:nvSpPr>
                <p:cNvPr id="16760" name="圆柱形 467">
                  <a:extLst>
                    <a:ext uri="{FF2B5EF4-FFF2-40B4-BE49-F238E27FC236}">
                      <a16:creationId xmlns:a16="http://schemas.microsoft.com/office/drawing/2014/main" id="{8218D4E3-C8EE-49AC-A5CD-D0A929E874F9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1" name="圆柱形 468">
                  <a:extLst>
                    <a:ext uri="{FF2B5EF4-FFF2-40B4-BE49-F238E27FC236}">
                      <a16:creationId xmlns:a16="http://schemas.microsoft.com/office/drawing/2014/main" id="{F50D207E-658A-4D5C-8AF4-73EFD59DFFF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62" name="圆柱形 469">
                  <a:extLst>
                    <a:ext uri="{FF2B5EF4-FFF2-40B4-BE49-F238E27FC236}">
                      <a16:creationId xmlns:a16="http://schemas.microsoft.com/office/drawing/2014/main" id="{FC4939F1-CF08-4BBA-BD74-D95C610452D1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</p:grpSp>
        <p:grpSp>
          <p:nvGrpSpPr>
            <p:cNvPr id="16467" name="组合 488">
              <a:extLst>
                <a:ext uri="{FF2B5EF4-FFF2-40B4-BE49-F238E27FC236}">
                  <a16:creationId xmlns:a16="http://schemas.microsoft.com/office/drawing/2014/main" id="{033B1A14-BF74-4CB7-AE97-4306D115B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3629" y="2586035"/>
              <a:ext cx="199352" cy="269221"/>
              <a:chOff x="8184802" y="3185501"/>
              <a:chExt cx="244565" cy="187519"/>
            </a:xfrm>
          </p:grpSpPr>
          <p:sp>
            <p:nvSpPr>
              <p:cNvPr id="16747" name="立方体 16746">
                <a:extLst>
                  <a:ext uri="{FF2B5EF4-FFF2-40B4-BE49-F238E27FC236}">
                    <a16:creationId xmlns:a16="http://schemas.microsoft.com/office/drawing/2014/main" id="{F8245C2C-1797-4F48-9BB0-7A7A08A13850}"/>
                  </a:ext>
                </a:extLst>
              </p:cNvPr>
              <p:cNvSpPr/>
              <p:nvPr/>
            </p:nvSpPr>
            <p:spPr>
              <a:xfrm rot="15893331">
                <a:off x="8213059" y="3157755"/>
                <a:ext cx="187707" cy="243612"/>
              </a:xfrm>
              <a:prstGeom prst="cub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48" name="流程图: 数据 16747">
                <a:extLst>
                  <a:ext uri="{FF2B5EF4-FFF2-40B4-BE49-F238E27FC236}">
                    <a16:creationId xmlns:a16="http://schemas.microsoft.com/office/drawing/2014/main" id="{28FC4915-17A9-4E8F-ADF9-1681216E9BDB}"/>
                  </a:ext>
                </a:extLst>
              </p:cNvPr>
              <p:cNvSpPr/>
              <p:nvPr/>
            </p:nvSpPr>
            <p:spPr>
              <a:xfrm rot="10626523" flipV="1">
                <a:off x="8190289" y="3185708"/>
                <a:ext cx="230654" cy="46926"/>
              </a:xfrm>
              <a:prstGeom prst="flowChartInputOutput">
                <a:avLst/>
              </a:prstGeom>
              <a:blipFill>
                <a:blip r:embed="rId3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49" name="流程图: 数据 16748">
                <a:extLst>
                  <a:ext uri="{FF2B5EF4-FFF2-40B4-BE49-F238E27FC236}">
                    <a16:creationId xmlns:a16="http://schemas.microsoft.com/office/drawing/2014/main" id="{BCA991B7-825E-4B94-90BA-F887CDA8D904}"/>
                  </a:ext>
                </a:extLst>
              </p:cNvPr>
              <p:cNvSpPr/>
              <p:nvPr/>
            </p:nvSpPr>
            <p:spPr>
              <a:xfrm rot="5167647">
                <a:off x="8119895" y="3258963"/>
                <a:ext cx="179663" cy="49241"/>
              </a:xfrm>
              <a:prstGeom prst="flowChartInputOutput">
                <a:avLst/>
              </a:prstGeom>
              <a:blipFill>
                <a:blip r:embed="rId3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68" name="组合 492">
              <a:extLst>
                <a:ext uri="{FF2B5EF4-FFF2-40B4-BE49-F238E27FC236}">
                  <a16:creationId xmlns:a16="http://schemas.microsoft.com/office/drawing/2014/main" id="{9C24B2FC-EB9A-4AAD-8A9E-2270B48ADE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56202" y="2738320"/>
              <a:ext cx="221228" cy="291275"/>
              <a:chOff x="9410529" y="3676236"/>
              <a:chExt cx="295150" cy="388456"/>
            </a:xfrm>
          </p:grpSpPr>
          <p:sp>
            <p:nvSpPr>
              <p:cNvPr id="16742" name="立方体 16741">
                <a:extLst>
                  <a:ext uri="{FF2B5EF4-FFF2-40B4-BE49-F238E27FC236}">
                    <a16:creationId xmlns:a16="http://schemas.microsoft.com/office/drawing/2014/main" id="{7B82D384-CF78-4DA7-932C-7283C9F355EB}"/>
                  </a:ext>
                </a:extLst>
              </p:cNvPr>
              <p:cNvSpPr/>
              <p:nvPr/>
            </p:nvSpPr>
            <p:spPr>
              <a:xfrm rot="220099">
                <a:off x="9416620" y="3676344"/>
                <a:ext cx="290293" cy="387644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43" name="直接连接符 16742">
                <a:extLst>
                  <a:ext uri="{FF2B5EF4-FFF2-40B4-BE49-F238E27FC236}">
                    <a16:creationId xmlns:a16="http://schemas.microsoft.com/office/drawing/2014/main" id="{EAFDE81B-F82B-4CAA-B378-82BC51B9C061}"/>
                  </a:ext>
                </a:extLst>
              </p:cNvPr>
              <p:cNvCxnSpPr>
                <a:stCxn id="16742" idx="2"/>
                <a:endCxn id="16742" idx="4"/>
              </p:cNvCxnSpPr>
              <p:nvPr/>
            </p:nvCxnSpPr>
            <p:spPr>
              <a:xfrm>
                <a:off x="9413803" y="3897121"/>
                <a:ext cx="217013" cy="128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4" name="直接连接符 16743">
                <a:extLst>
                  <a:ext uri="{FF2B5EF4-FFF2-40B4-BE49-F238E27FC236}">
                    <a16:creationId xmlns:a16="http://schemas.microsoft.com/office/drawing/2014/main" id="{F51559DD-6967-4EB4-9BF2-79348CD90659}"/>
                  </a:ext>
                </a:extLst>
              </p:cNvPr>
              <p:cNvCxnSpPr/>
              <p:nvPr/>
            </p:nvCxnSpPr>
            <p:spPr>
              <a:xfrm>
                <a:off x="9410983" y="3963868"/>
                <a:ext cx="217015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5" name="直接连接符 16744">
                <a:extLst>
                  <a:ext uri="{FF2B5EF4-FFF2-40B4-BE49-F238E27FC236}">
                    <a16:creationId xmlns:a16="http://schemas.microsoft.com/office/drawing/2014/main" id="{446268C8-DC6B-4B8B-B478-0FA7EBEA7027}"/>
                  </a:ext>
                </a:extLst>
              </p:cNvPr>
              <p:cNvCxnSpPr>
                <a:stCxn id="16742" idx="1"/>
                <a:endCxn id="16742" idx="1"/>
              </p:cNvCxnSpPr>
              <p:nvPr/>
            </p:nvCxnSpPr>
            <p:spPr>
              <a:xfrm>
                <a:off x="9534992" y="3745659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6" name="直接连接符 16745">
                <a:extLst>
                  <a:ext uri="{FF2B5EF4-FFF2-40B4-BE49-F238E27FC236}">
                    <a16:creationId xmlns:a16="http://schemas.microsoft.com/office/drawing/2014/main" id="{9E79CD72-1041-4C37-8936-20FFC6BE9FB7}"/>
                  </a:ext>
                </a:extLst>
              </p:cNvPr>
              <p:cNvCxnSpPr>
                <a:stCxn id="16742" idx="1"/>
              </p:cNvCxnSpPr>
              <p:nvPr/>
            </p:nvCxnSpPr>
            <p:spPr>
              <a:xfrm flipH="1">
                <a:off x="9518081" y="3745659"/>
                <a:ext cx="16910" cy="16686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69" name="组合 498">
              <a:extLst>
                <a:ext uri="{FF2B5EF4-FFF2-40B4-BE49-F238E27FC236}">
                  <a16:creationId xmlns:a16="http://schemas.microsoft.com/office/drawing/2014/main" id="{4B0D8A55-8494-433D-95A5-333FE24DD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0073" y="2800307"/>
              <a:ext cx="199352" cy="269221"/>
              <a:chOff x="8184802" y="3185501"/>
              <a:chExt cx="244565" cy="187519"/>
            </a:xfrm>
          </p:grpSpPr>
          <p:sp>
            <p:nvSpPr>
              <p:cNvPr id="16739" name="立方体 16738">
                <a:extLst>
                  <a:ext uri="{FF2B5EF4-FFF2-40B4-BE49-F238E27FC236}">
                    <a16:creationId xmlns:a16="http://schemas.microsoft.com/office/drawing/2014/main" id="{60318EA2-6A5D-40BD-BD56-7EB50820CC64}"/>
                  </a:ext>
                </a:extLst>
              </p:cNvPr>
              <p:cNvSpPr/>
              <p:nvPr/>
            </p:nvSpPr>
            <p:spPr>
              <a:xfrm rot="15893331">
                <a:off x="8213382" y="3156039"/>
                <a:ext cx="187707" cy="246204"/>
              </a:xfrm>
              <a:prstGeom prst="cub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40" name="流程图: 数据 16739">
                <a:extLst>
                  <a:ext uri="{FF2B5EF4-FFF2-40B4-BE49-F238E27FC236}">
                    <a16:creationId xmlns:a16="http://schemas.microsoft.com/office/drawing/2014/main" id="{C6DEF93B-06C9-42E3-A1F0-C3EDDBB2B869}"/>
                  </a:ext>
                </a:extLst>
              </p:cNvPr>
              <p:cNvSpPr/>
              <p:nvPr/>
            </p:nvSpPr>
            <p:spPr>
              <a:xfrm rot="10626523" flipV="1">
                <a:off x="8189316" y="3185287"/>
                <a:ext cx="230654" cy="46927"/>
              </a:xfrm>
              <a:prstGeom prst="flowChartInputOutput">
                <a:avLst/>
              </a:prstGeom>
              <a:blipFill>
                <a:blip r:embed="rId3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41" name="流程图: 数据 16740">
                <a:extLst>
                  <a:ext uri="{FF2B5EF4-FFF2-40B4-BE49-F238E27FC236}">
                    <a16:creationId xmlns:a16="http://schemas.microsoft.com/office/drawing/2014/main" id="{205C4946-F660-4C00-8153-73A0C1E1C9C7}"/>
                  </a:ext>
                </a:extLst>
              </p:cNvPr>
              <p:cNvSpPr/>
              <p:nvPr/>
            </p:nvSpPr>
            <p:spPr>
              <a:xfrm rot="5167647">
                <a:off x="8120217" y="3257248"/>
                <a:ext cx="179663" cy="51832"/>
              </a:xfrm>
              <a:prstGeom prst="flowChartInputOutput">
                <a:avLst/>
              </a:prstGeom>
              <a:blipFill>
                <a:blip r:embed="rId3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70" name="组合 502">
              <a:extLst>
                <a:ext uri="{FF2B5EF4-FFF2-40B4-BE49-F238E27FC236}">
                  <a16:creationId xmlns:a16="http://schemas.microsoft.com/office/drawing/2014/main" id="{793127DE-A337-4A5B-8C94-4867A9585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148405" y="2936710"/>
              <a:ext cx="221228" cy="291275"/>
              <a:chOff x="9410529" y="3676236"/>
              <a:chExt cx="295150" cy="388456"/>
            </a:xfrm>
          </p:grpSpPr>
          <p:sp>
            <p:nvSpPr>
              <p:cNvPr id="16734" name="立方体 16733">
                <a:extLst>
                  <a:ext uri="{FF2B5EF4-FFF2-40B4-BE49-F238E27FC236}">
                    <a16:creationId xmlns:a16="http://schemas.microsoft.com/office/drawing/2014/main" id="{BEB1C875-96F5-41D4-A509-477ABFCD30A1}"/>
                  </a:ext>
                </a:extLst>
              </p:cNvPr>
              <p:cNvSpPr/>
              <p:nvPr/>
            </p:nvSpPr>
            <p:spPr>
              <a:xfrm rot="220099">
                <a:off x="9415591" y="3676184"/>
                <a:ext cx="290293" cy="387643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35" name="直接连接符 16734">
                <a:extLst>
                  <a:ext uri="{FF2B5EF4-FFF2-40B4-BE49-F238E27FC236}">
                    <a16:creationId xmlns:a16="http://schemas.microsoft.com/office/drawing/2014/main" id="{4391658F-247C-45DD-A86A-D5EC3031A1FA}"/>
                  </a:ext>
                </a:extLst>
              </p:cNvPr>
              <p:cNvCxnSpPr>
                <a:stCxn id="16734" idx="2"/>
                <a:endCxn id="16734" idx="4"/>
              </p:cNvCxnSpPr>
              <p:nvPr/>
            </p:nvCxnSpPr>
            <p:spPr>
              <a:xfrm>
                <a:off x="9415591" y="3896961"/>
                <a:ext cx="214196" cy="12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6" name="直接连接符 16735">
                <a:extLst>
                  <a:ext uri="{FF2B5EF4-FFF2-40B4-BE49-F238E27FC236}">
                    <a16:creationId xmlns:a16="http://schemas.microsoft.com/office/drawing/2014/main" id="{0BBEDA0A-39C1-4147-BC7D-9BCF32E1BD6C}"/>
                  </a:ext>
                </a:extLst>
              </p:cNvPr>
              <p:cNvCxnSpPr/>
              <p:nvPr/>
            </p:nvCxnSpPr>
            <p:spPr>
              <a:xfrm>
                <a:off x="9409954" y="3961140"/>
                <a:ext cx="217015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7" name="直接连接符 16736">
                <a:extLst>
                  <a:ext uri="{FF2B5EF4-FFF2-40B4-BE49-F238E27FC236}">
                    <a16:creationId xmlns:a16="http://schemas.microsoft.com/office/drawing/2014/main" id="{7704E6B2-21CB-49BE-92AD-EA44C6D8F6EE}"/>
                  </a:ext>
                </a:extLst>
              </p:cNvPr>
              <p:cNvCxnSpPr>
                <a:stCxn id="16734" idx="1"/>
                <a:endCxn id="16734" idx="1"/>
              </p:cNvCxnSpPr>
              <p:nvPr/>
            </p:nvCxnSpPr>
            <p:spPr>
              <a:xfrm>
                <a:off x="9533962" y="3745497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8" name="直接连接符 16737">
                <a:extLst>
                  <a:ext uri="{FF2B5EF4-FFF2-40B4-BE49-F238E27FC236}">
                    <a16:creationId xmlns:a16="http://schemas.microsoft.com/office/drawing/2014/main" id="{DAE2C23B-1B98-4564-B342-59A49AF0FF7C}"/>
                  </a:ext>
                </a:extLst>
              </p:cNvPr>
              <p:cNvCxnSpPr>
                <a:stCxn id="16734" idx="1"/>
              </p:cNvCxnSpPr>
              <p:nvPr/>
            </p:nvCxnSpPr>
            <p:spPr>
              <a:xfrm flipH="1">
                <a:off x="9517052" y="3745497"/>
                <a:ext cx="16910" cy="164299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14" name="立方体 16413">
              <a:extLst>
                <a:ext uri="{FF2B5EF4-FFF2-40B4-BE49-F238E27FC236}">
                  <a16:creationId xmlns:a16="http://schemas.microsoft.com/office/drawing/2014/main" id="{5E528AE7-0D82-46FA-81CD-8BC561424408}"/>
                </a:ext>
              </a:extLst>
            </p:cNvPr>
            <p:cNvSpPr/>
            <p:nvPr/>
          </p:nvSpPr>
          <p:spPr>
            <a:xfrm rot="208498" flipH="1">
              <a:off x="5841941" y="3937641"/>
              <a:ext cx="194350" cy="157845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6415" name="直接连接符 16414">
              <a:extLst>
                <a:ext uri="{FF2B5EF4-FFF2-40B4-BE49-F238E27FC236}">
                  <a16:creationId xmlns:a16="http://schemas.microsoft.com/office/drawing/2014/main" id="{E7A20BF0-1BEB-4508-8C18-937A896FAD47}"/>
                </a:ext>
              </a:extLst>
            </p:cNvPr>
            <p:cNvCxnSpPr/>
            <p:nvPr/>
          </p:nvCxnSpPr>
          <p:spPr>
            <a:xfrm>
              <a:off x="5901091" y="3954965"/>
              <a:ext cx="92950" cy="0"/>
            </a:xfrm>
            <a:prstGeom prst="line">
              <a:avLst/>
            </a:prstGeom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6" name="圆柱形 510">
              <a:extLst>
                <a:ext uri="{FF2B5EF4-FFF2-40B4-BE49-F238E27FC236}">
                  <a16:creationId xmlns:a16="http://schemas.microsoft.com/office/drawing/2014/main" id="{A4D60F98-963B-4664-94A3-BB99E73883C5}"/>
                </a:ext>
              </a:extLst>
            </p:cNvPr>
            <p:cNvSpPr/>
            <p:nvPr/>
          </p:nvSpPr>
          <p:spPr>
            <a:xfrm>
              <a:off x="6027841" y="3799045"/>
              <a:ext cx="158436" cy="128970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17" name="Freeform 41">
              <a:extLst>
                <a:ext uri="{FF2B5EF4-FFF2-40B4-BE49-F238E27FC236}">
                  <a16:creationId xmlns:a16="http://schemas.microsoft.com/office/drawing/2014/main" id="{F25665A2-2096-4A0B-AA4B-63ECE999CFF9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6021503" y="3637350"/>
              <a:ext cx="141538" cy="186719"/>
            </a:xfrm>
            <a:custGeom>
              <a:avLst/>
              <a:gdLst>
                <a:gd name="T0" fmla="*/ 7 w 2424"/>
                <a:gd name="T1" fmla="*/ 2370 h 2444"/>
                <a:gd name="T2" fmla="*/ 1845 w 2424"/>
                <a:gd name="T3" fmla="*/ 2444 h 2444"/>
                <a:gd name="T4" fmla="*/ 1848 w 2424"/>
                <a:gd name="T5" fmla="*/ 2320 h 2444"/>
                <a:gd name="T6" fmla="*/ 1360 w 2424"/>
                <a:gd name="T7" fmla="*/ 1948 h 2444"/>
                <a:gd name="T8" fmla="*/ 1260 w 2424"/>
                <a:gd name="T9" fmla="*/ 1533 h 2444"/>
                <a:gd name="T10" fmla="*/ 839 w 2424"/>
                <a:gd name="T11" fmla="*/ 950 h 2444"/>
                <a:gd name="T12" fmla="*/ 1273 w 2424"/>
                <a:gd name="T13" fmla="*/ 499 h 2444"/>
                <a:gd name="T14" fmla="*/ 1719 w 2424"/>
                <a:gd name="T15" fmla="*/ 437 h 2444"/>
                <a:gd name="T16" fmla="*/ 1863 w 2424"/>
                <a:gd name="T17" fmla="*/ 375 h 2444"/>
                <a:gd name="T18" fmla="*/ 1894 w 2424"/>
                <a:gd name="T19" fmla="*/ 491 h 2444"/>
                <a:gd name="T20" fmla="*/ 2171 w 2424"/>
                <a:gd name="T21" fmla="*/ 616 h 2444"/>
                <a:gd name="T22" fmla="*/ 2412 w 2424"/>
                <a:gd name="T23" fmla="*/ 417 h 2444"/>
                <a:gd name="T24" fmla="*/ 2138 w 2424"/>
                <a:gd name="T25" fmla="*/ 491 h 2444"/>
                <a:gd name="T26" fmla="*/ 1986 w 2424"/>
                <a:gd name="T27" fmla="*/ 226 h 2444"/>
                <a:gd name="T28" fmla="*/ 2322 w 2424"/>
                <a:gd name="T29" fmla="*/ 244 h 2444"/>
                <a:gd name="T30" fmla="*/ 2384 w 2424"/>
                <a:gd name="T31" fmla="*/ 136 h 2444"/>
                <a:gd name="T32" fmla="*/ 2107 w 2424"/>
                <a:gd name="T33" fmla="*/ 11 h 2444"/>
                <a:gd name="T34" fmla="*/ 1863 w 2424"/>
                <a:gd name="T35" fmla="*/ 193 h 2444"/>
                <a:gd name="T36" fmla="*/ 1719 w 2424"/>
                <a:gd name="T37" fmla="*/ 255 h 2444"/>
                <a:gd name="T38" fmla="*/ 1657 w 2424"/>
                <a:gd name="T39" fmla="*/ 131 h 2444"/>
                <a:gd name="T40" fmla="*/ 856 w 2424"/>
                <a:gd name="T41" fmla="*/ 193 h 2444"/>
                <a:gd name="T42" fmla="*/ 112 w 2424"/>
                <a:gd name="T43" fmla="*/ 994 h 2444"/>
                <a:gd name="T44" fmla="*/ 294 w 2424"/>
                <a:gd name="T45" fmla="*/ 1325 h 2444"/>
                <a:gd name="T46" fmla="*/ 633 w 2424"/>
                <a:gd name="T47" fmla="*/ 1949 h 2444"/>
                <a:gd name="T48" fmla="*/ 127 w 2424"/>
                <a:gd name="T49" fmla="*/ 2321 h 2444"/>
                <a:gd name="T50" fmla="*/ 1272 w 2424"/>
                <a:gd name="T51" fmla="*/ 254 h 2444"/>
                <a:gd name="T52" fmla="*/ 1595 w 2424"/>
                <a:gd name="T53" fmla="*/ 378 h 2444"/>
                <a:gd name="T54" fmla="*/ 1019 w 2424"/>
                <a:gd name="T55" fmla="*/ 241 h 2444"/>
                <a:gd name="T56" fmla="*/ 1136 w 2424"/>
                <a:gd name="T57" fmla="*/ 480 h 2444"/>
                <a:gd name="T58" fmla="*/ 569 w 2424"/>
                <a:gd name="T59" fmla="*/ 652 h 2444"/>
                <a:gd name="T60" fmla="*/ 236 w 2424"/>
                <a:gd name="T61" fmla="*/ 1024 h 2444"/>
                <a:gd name="T62" fmla="*/ 697 w 2424"/>
                <a:gd name="T63" fmla="*/ 963 h 2444"/>
                <a:gd name="T64" fmla="*/ 236 w 2424"/>
                <a:gd name="T65" fmla="*/ 1024 h 2444"/>
                <a:gd name="T66" fmla="*/ 1096 w 2424"/>
                <a:gd name="T67" fmla="*/ 1632 h 2444"/>
                <a:gd name="T68" fmla="*/ 792 w 2424"/>
                <a:gd name="T69" fmla="*/ 1648 h 2444"/>
                <a:gd name="T70" fmla="*/ 808 w 2424"/>
                <a:gd name="T71" fmla="*/ 1096 h 2444"/>
                <a:gd name="T72" fmla="*/ 1137 w 2424"/>
                <a:gd name="T73" fmla="*/ 1948 h 2444"/>
                <a:gd name="T74" fmla="*/ 756 w 2424"/>
                <a:gd name="T75" fmla="*/ 1777 h 2444"/>
                <a:gd name="T76" fmla="*/ 1137 w 2424"/>
                <a:gd name="T77" fmla="*/ 1763 h 2444"/>
                <a:gd name="T78" fmla="*/ 556 w 2424"/>
                <a:gd name="T79" fmla="*/ 2072 h 2444"/>
                <a:gd name="T80" fmla="*/ 1663 w 2424"/>
                <a:gd name="T81" fmla="*/ 2320 h 2444"/>
                <a:gd name="T82" fmla="*/ 467 w 2424"/>
                <a:gd name="T83" fmla="*/ 930 h 2444"/>
                <a:gd name="T84" fmla="*/ 453 w 2424"/>
                <a:gd name="T85" fmla="*/ 1053 h 2444"/>
                <a:gd name="T86" fmla="*/ 467 w 2424"/>
                <a:gd name="T87" fmla="*/ 930 h 2444"/>
                <a:gd name="T88" fmla="*/ 467 w 2424"/>
                <a:gd name="T89" fmla="*/ 93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4" h="2444">
                  <a:moveTo>
                    <a:pt x="71" y="2320"/>
                  </a:moveTo>
                  <a:cubicBezTo>
                    <a:pt x="40" y="2320"/>
                    <a:pt x="12" y="2339"/>
                    <a:pt x="7" y="2370"/>
                  </a:cubicBezTo>
                  <a:cubicBezTo>
                    <a:pt x="0" y="2410"/>
                    <a:pt x="30" y="2444"/>
                    <a:pt x="68" y="2444"/>
                  </a:cubicBezTo>
                  <a:cubicBezTo>
                    <a:pt x="1845" y="2444"/>
                    <a:pt x="1845" y="2444"/>
                    <a:pt x="1845" y="2444"/>
                  </a:cubicBezTo>
                  <a:cubicBezTo>
                    <a:pt x="1876" y="2444"/>
                    <a:pt x="1904" y="2425"/>
                    <a:pt x="1909" y="2393"/>
                  </a:cubicBezTo>
                  <a:cubicBezTo>
                    <a:pt x="1916" y="2354"/>
                    <a:pt x="1886" y="2320"/>
                    <a:pt x="1848" y="2320"/>
                  </a:cubicBezTo>
                  <a:moveTo>
                    <a:pt x="1790" y="2320"/>
                  </a:moveTo>
                  <a:cubicBezTo>
                    <a:pt x="1760" y="2110"/>
                    <a:pt x="1578" y="1948"/>
                    <a:pt x="1360" y="1948"/>
                  </a:cubicBezTo>
                  <a:cubicBezTo>
                    <a:pt x="1262" y="1948"/>
                    <a:pt x="1262" y="1948"/>
                    <a:pt x="1262" y="1948"/>
                  </a:cubicBezTo>
                  <a:cubicBezTo>
                    <a:pt x="1262" y="1948"/>
                    <a:pt x="1262" y="1538"/>
                    <a:pt x="1260" y="1533"/>
                  </a:cubicBezTo>
                  <a:cubicBezTo>
                    <a:pt x="1268" y="1441"/>
                    <a:pt x="1236" y="1346"/>
                    <a:pt x="1167" y="1278"/>
                  </a:cubicBezTo>
                  <a:cubicBezTo>
                    <a:pt x="839" y="950"/>
                    <a:pt x="839" y="950"/>
                    <a:pt x="839" y="950"/>
                  </a:cubicBezTo>
                  <a:cubicBezTo>
                    <a:pt x="1226" y="563"/>
                    <a:pt x="1226" y="563"/>
                    <a:pt x="1226" y="563"/>
                  </a:cubicBezTo>
                  <a:cubicBezTo>
                    <a:pt x="1244" y="545"/>
                    <a:pt x="1260" y="524"/>
                    <a:pt x="1273" y="499"/>
                  </a:cubicBezTo>
                  <a:cubicBezTo>
                    <a:pt x="1657" y="499"/>
                    <a:pt x="1657" y="499"/>
                    <a:pt x="1657" y="499"/>
                  </a:cubicBezTo>
                  <a:cubicBezTo>
                    <a:pt x="1691" y="499"/>
                    <a:pt x="1719" y="472"/>
                    <a:pt x="1719" y="437"/>
                  </a:cubicBezTo>
                  <a:cubicBezTo>
                    <a:pt x="1719" y="375"/>
                    <a:pt x="1719" y="375"/>
                    <a:pt x="1719" y="375"/>
                  </a:cubicBezTo>
                  <a:cubicBezTo>
                    <a:pt x="1863" y="375"/>
                    <a:pt x="1863" y="375"/>
                    <a:pt x="1863" y="375"/>
                  </a:cubicBezTo>
                  <a:cubicBezTo>
                    <a:pt x="1863" y="437"/>
                    <a:pt x="1863" y="437"/>
                    <a:pt x="1863" y="437"/>
                  </a:cubicBezTo>
                  <a:cubicBezTo>
                    <a:pt x="1863" y="458"/>
                    <a:pt x="1875" y="480"/>
                    <a:pt x="1894" y="491"/>
                  </a:cubicBezTo>
                  <a:cubicBezTo>
                    <a:pt x="2109" y="616"/>
                    <a:pt x="2109" y="616"/>
                    <a:pt x="2109" y="616"/>
                  </a:cubicBezTo>
                  <a:cubicBezTo>
                    <a:pt x="2129" y="627"/>
                    <a:pt x="2152" y="627"/>
                    <a:pt x="2171" y="616"/>
                  </a:cubicBezTo>
                  <a:cubicBezTo>
                    <a:pt x="2383" y="493"/>
                    <a:pt x="2383" y="493"/>
                    <a:pt x="2383" y="493"/>
                  </a:cubicBezTo>
                  <a:cubicBezTo>
                    <a:pt x="2409" y="478"/>
                    <a:pt x="2424" y="445"/>
                    <a:pt x="2412" y="417"/>
                  </a:cubicBezTo>
                  <a:cubicBezTo>
                    <a:pt x="2399" y="380"/>
                    <a:pt x="2356" y="365"/>
                    <a:pt x="2322" y="385"/>
                  </a:cubicBezTo>
                  <a:cubicBezTo>
                    <a:pt x="2138" y="491"/>
                    <a:pt x="2138" y="491"/>
                    <a:pt x="2138" y="491"/>
                  </a:cubicBezTo>
                  <a:cubicBezTo>
                    <a:pt x="1986" y="403"/>
                    <a:pt x="1986" y="403"/>
                    <a:pt x="1986" y="403"/>
                  </a:cubicBezTo>
                  <a:cubicBezTo>
                    <a:pt x="1986" y="226"/>
                    <a:pt x="1986" y="226"/>
                    <a:pt x="1986" y="226"/>
                  </a:cubicBezTo>
                  <a:cubicBezTo>
                    <a:pt x="2138" y="137"/>
                    <a:pt x="2138" y="137"/>
                    <a:pt x="2138" y="137"/>
                  </a:cubicBezTo>
                  <a:cubicBezTo>
                    <a:pt x="2322" y="244"/>
                    <a:pt x="2322" y="244"/>
                    <a:pt x="2322" y="244"/>
                  </a:cubicBezTo>
                  <a:cubicBezTo>
                    <a:pt x="2351" y="260"/>
                    <a:pt x="2389" y="250"/>
                    <a:pt x="2407" y="221"/>
                  </a:cubicBezTo>
                  <a:cubicBezTo>
                    <a:pt x="2424" y="191"/>
                    <a:pt x="2414" y="154"/>
                    <a:pt x="2384" y="136"/>
                  </a:cubicBezTo>
                  <a:cubicBezTo>
                    <a:pt x="2170" y="11"/>
                    <a:pt x="2170" y="11"/>
                    <a:pt x="2170" y="11"/>
                  </a:cubicBezTo>
                  <a:cubicBezTo>
                    <a:pt x="2150" y="0"/>
                    <a:pt x="2127" y="0"/>
                    <a:pt x="2107" y="11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875" y="150"/>
                    <a:pt x="1863" y="170"/>
                    <a:pt x="1863" y="193"/>
                  </a:cubicBezTo>
                  <a:cubicBezTo>
                    <a:pt x="1863" y="255"/>
                    <a:pt x="1863" y="255"/>
                    <a:pt x="1863" y="255"/>
                  </a:cubicBezTo>
                  <a:cubicBezTo>
                    <a:pt x="1719" y="255"/>
                    <a:pt x="1719" y="255"/>
                    <a:pt x="1719" y="255"/>
                  </a:cubicBezTo>
                  <a:cubicBezTo>
                    <a:pt x="1719" y="193"/>
                    <a:pt x="1719" y="193"/>
                    <a:pt x="1719" y="193"/>
                  </a:cubicBezTo>
                  <a:cubicBezTo>
                    <a:pt x="1719" y="159"/>
                    <a:pt x="1691" y="131"/>
                    <a:pt x="1657" y="131"/>
                  </a:cubicBezTo>
                  <a:cubicBezTo>
                    <a:pt x="1126" y="131"/>
                    <a:pt x="1126" y="131"/>
                    <a:pt x="1126" y="131"/>
                  </a:cubicBezTo>
                  <a:cubicBezTo>
                    <a:pt x="1034" y="100"/>
                    <a:pt x="928" y="121"/>
                    <a:pt x="856" y="193"/>
                  </a:cubicBezTo>
                  <a:cubicBezTo>
                    <a:pt x="405" y="644"/>
                    <a:pt x="405" y="644"/>
                    <a:pt x="405" y="644"/>
                  </a:cubicBezTo>
                  <a:cubicBezTo>
                    <a:pt x="238" y="673"/>
                    <a:pt x="112" y="819"/>
                    <a:pt x="112" y="994"/>
                  </a:cubicBezTo>
                  <a:cubicBezTo>
                    <a:pt x="112" y="1111"/>
                    <a:pt x="169" y="1215"/>
                    <a:pt x="256" y="1279"/>
                  </a:cubicBezTo>
                  <a:cubicBezTo>
                    <a:pt x="267" y="1296"/>
                    <a:pt x="279" y="1310"/>
                    <a:pt x="294" y="1325"/>
                  </a:cubicBezTo>
                  <a:cubicBezTo>
                    <a:pt x="633" y="1664"/>
                    <a:pt x="633" y="1664"/>
                    <a:pt x="633" y="1664"/>
                  </a:cubicBezTo>
                  <a:cubicBezTo>
                    <a:pt x="633" y="1949"/>
                    <a:pt x="633" y="1949"/>
                    <a:pt x="633" y="1949"/>
                  </a:cubicBezTo>
                  <a:cubicBezTo>
                    <a:pt x="556" y="1949"/>
                    <a:pt x="556" y="1949"/>
                    <a:pt x="556" y="1949"/>
                  </a:cubicBezTo>
                  <a:cubicBezTo>
                    <a:pt x="338" y="1949"/>
                    <a:pt x="158" y="2112"/>
                    <a:pt x="127" y="2321"/>
                  </a:cubicBezTo>
                  <a:moveTo>
                    <a:pt x="1303" y="378"/>
                  </a:moveTo>
                  <a:cubicBezTo>
                    <a:pt x="1303" y="336"/>
                    <a:pt x="1291" y="293"/>
                    <a:pt x="1272" y="254"/>
                  </a:cubicBezTo>
                  <a:cubicBezTo>
                    <a:pt x="1595" y="254"/>
                    <a:pt x="1595" y="254"/>
                    <a:pt x="1595" y="254"/>
                  </a:cubicBezTo>
                  <a:cubicBezTo>
                    <a:pt x="1595" y="378"/>
                    <a:pt x="1595" y="378"/>
                    <a:pt x="1595" y="378"/>
                  </a:cubicBezTo>
                  <a:moveTo>
                    <a:pt x="939" y="283"/>
                  </a:moveTo>
                  <a:cubicBezTo>
                    <a:pt x="960" y="262"/>
                    <a:pt x="988" y="245"/>
                    <a:pt x="1019" y="241"/>
                  </a:cubicBezTo>
                  <a:cubicBezTo>
                    <a:pt x="1072" y="232"/>
                    <a:pt x="1123" y="254"/>
                    <a:pt x="1154" y="298"/>
                  </a:cubicBezTo>
                  <a:cubicBezTo>
                    <a:pt x="1195" y="354"/>
                    <a:pt x="1185" y="431"/>
                    <a:pt x="1136" y="480"/>
                  </a:cubicBezTo>
                  <a:cubicBezTo>
                    <a:pt x="784" y="832"/>
                    <a:pt x="784" y="832"/>
                    <a:pt x="784" y="832"/>
                  </a:cubicBezTo>
                  <a:cubicBezTo>
                    <a:pt x="739" y="747"/>
                    <a:pt x="662" y="681"/>
                    <a:pt x="569" y="652"/>
                  </a:cubicBezTo>
                  <a:lnTo>
                    <a:pt x="939" y="283"/>
                  </a:lnTo>
                  <a:close/>
                  <a:moveTo>
                    <a:pt x="236" y="1024"/>
                  </a:moveTo>
                  <a:cubicBezTo>
                    <a:pt x="217" y="873"/>
                    <a:pt x="344" y="744"/>
                    <a:pt x="497" y="763"/>
                  </a:cubicBezTo>
                  <a:cubicBezTo>
                    <a:pt x="600" y="776"/>
                    <a:pt x="684" y="860"/>
                    <a:pt x="697" y="963"/>
                  </a:cubicBezTo>
                  <a:cubicBezTo>
                    <a:pt x="716" y="1114"/>
                    <a:pt x="589" y="1243"/>
                    <a:pt x="436" y="1224"/>
                  </a:cubicBezTo>
                  <a:cubicBezTo>
                    <a:pt x="333" y="1210"/>
                    <a:pt x="249" y="1127"/>
                    <a:pt x="236" y="1024"/>
                  </a:cubicBezTo>
                  <a:close/>
                  <a:moveTo>
                    <a:pt x="1075" y="1361"/>
                  </a:moveTo>
                  <a:cubicBezTo>
                    <a:pt x="1147" y="1433"/>
                    <a:pt x="1159" y="1551"/>
                    <a:pt x="1096" y="1632"/>
                  </a:cubicBezTo>
                  <a:cubicBezTo>
                    <a:pt x="1049" y="1692"/>
                    <a:pt x="974" y="1720"/>
                    <a:pt x="897" y="1705"/>
                  </a:cubicBezTo>
                  <a:cubicBezTo>
                    <a:pt x="857" y="1697"/>
                    <a:pt x="821" y="1676"/>
                    <a:pt x="792" y="1648"/>
                  </a:cubicBezTo>
                  <a:cubicBezTo>
                    <a:pt x="492" y="1348"/>
                    <a:pt x="492" y="1348"/>
                    <a:pt x="492" y="1348"/>
                  </a:cubicBezTo>
                  <a:cubicBezTo>
                    <a:pt x="641" y="1338"/>
                    <a:pt x="766" y="1235"/>
                    <a:pt x="808" y="1096"/>
                  </a:cubicBezTo>
                  <a:moveTo>
                    <a:pt x="1137" y="1763"/>
                  </a:moveTo>
                  <a:cubicBezTo>
                    <a:pt x="1137" y="1948"/>
                    <a:pt x="1137" y="1948"/>
                    <a:pt x="1137" y="1948"/>
                  </a:cubicBezTo>
                  <a:cubicBezTo>
                    <a:pt x="756" y="1948"/>
                    <a:pt x="756" y="1948"/>
                    <a:pt x="756" y="1948"/>
                  </a:cubicBezTo>
                  <a:cubicBezTo>
                    <a:pt x="756" y="1777"/>
                    <a:pt x="756" y="1777"/>
                    <a:pt x="756" y="1777"/>
                  </a:cubicBezTo>
                  <a:cubicBezTo>
                    <a:pt x="810" y="1813"/>
                    <a:pt x="872" y="1833"/>
                    <a:pt x="938" y="1833"/>
                  </a:cubicBezTo>
                  <a:cubicBezTo>
                    <a:pt x="1010" y="1833"/>
                    <a:pt x="1080" y="1808"/>
                    <a:pt x="1137" y="1763"/>
                  </a:cubicBezTo>
                  <a:close/>
                  <a:moveTo>
                    <a:pt x="253" y="2320"/>
                  </a:moveTo>
                  <a:cubicBezTo>
                    <a:pt x="282" y="2179"/>
                    <a:pt x="407" y="2072"/>
                    <a:pt x="556" y="2072"/>
                  </a:cubicBezTo>
                  <a:cubicBezTo>
                    <a:pt x="1360" y="2072"/>
                    <a:pt x="1360" y="2072"/>
                    <a:pt x="1360" y="2072"/>
                  </a:cubicBezTo>
                  <a:cubicBezTo>
                    <a:pt x="1509" y="2072"/>
                    <a:pt x="1634" y="2179"/>
                    <a:pt x="1663" y="2320"/>
                  </a:cubicBezTo>
                  <a:lnTo>
                    <a:pt x="253" y="2320"/>
                  </a:lnTo>
                  <a:close/>
                  <a:moveTo>
                    <a:pt x="467" y="930"/>
                  </a:moveTo>
                  <a:cubicBezTo>
                    <a:pt x="428" y="930"/>
                    <a:pt x="397" y="966"/>
                    <a:pt x="407" y="1007"/>
                  </a:cubicBezTo>
                  <a:cubicBezTo>
                    <a:pt x="412" y="1030"/>
                    <a:pt x="430" y="1048"/>
                    <a:pt x="453" y="1053"/>
                  </a:cubicBezTo>
                  <a:cubicBezTo>
                    <a:pt x="494" y="1061"/>
                    <a:pt x="528" y="1032"/>
                    <a:pt x="528" y="993"/>
                  </a:cubicBezTo>
                  <a:cubicBezTo>
                    <a:pt x="528" y="958"/>
                    <a:pt x="500" y="930"/>
                    <a:pt x="467" y="930"/>
                  </a:cubicBezTo>
                  <a:close/>
                  <a:moveTo>
                    <a:pt x="467" y="930"/>
                  </a:moveTo>
                  <a:cubicBezTo>
                    <a:pt x="467" y="930"/>
                    <a:pt x="467" y="930"/>
                    <a:pt x="467" y="930"/>
                  </a:cubicBezTo>
                </a:path>
              </a:pathLst>
            </a:custGeom>
            <a:solidFill>
              <a:srgbClr val="1D1D1A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lIns="68490" tIns="34245" rIns="68490" bIns="34245"/>
            <a:lstStyle/>
            <a:p>
              <a:pPr defTabSz="685036">
                <a:defRPr/>
              </a:pPr>
              <a:endParaRPr lang="zh-CN" altLang="en-US" sz="700" kern="0">
                <a:solidFill>
                  <a:prstClr val="black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18" name="流程图: 数据 16417">
              <a:extLst>
                <a:ext uri="{FF2B5EF4-FFF2-40B4-BE49-F238E27FC236}">
                  <a16:creationId xmlns:a16="http://schemas.microsoft.com/office/drawing/2014/main" id="{9180521E-F233-4282-BB59-A06EC93A554F}"/>
                </a:ext>
              </a:extLst>
            </p:cNvPr>
            <p:cNvSpPr/>
            <p:nvPr/>
          </p:nvSpPr>
          <p:spPr>
            <a:xfrm rot="5400000">
              <a:off x="5656639" y="3990843"/>
              <a:ext cx="229067" cy="145761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19" name="流程图: 数据 16418">
              <a:extLst>
                <a:ext uri="{FF2B5EF4-FFF2-40B4-BE49-F238E27FC236}">
                  <a16:creationId xmlns:a16="http://schemas.microsoft.com/office/drawing/2014/main" id="{B421B2F0-BB16-4F1C-94E5-0316074E20C6}"/>
                </a:ext>
              </a:extLst>
            </p:cNvPr>
            <p:cNvSpPr/>
            <p:nvPr/>
          </p:nvSpPr>
          <p:spPr>
            <a:xfrm rot="5400000">
              <a:off x="5811812" y="4041854"/>
              <a:ext cx="227143" cy="145763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20" name="菱形 16419">
              <a:extLst>
                <a:ext uri="{FF2B5EF4-FFF2-40B4-BE49-F238E27FC236}">
                  <a16:creationId xmlns:a16="http://schemas.microsoft.com/office/drawing/2014/main" id="{69DAB46E-9768-424B-93F8-4EBC8CF07B5C}"/>
                </a:ext>
              </a:extLst>
            </p:cNvPr>
            <p:cNvSpPr/>
            <p:nvPr/>
          </p:nvSpPr>
          <p:spPr>
            <a:xfrm rot="17668635">
              <a:off x="5888490" y="4017179"/>
              <a:ext cx="348415" cy="116188"/>
            </a:xfrm>
            <a:prstGeom prst="diamond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21" name="菱形 16420">
              <a:extLst>
                <a:ext uri="{FF2B5EF4-FFF2-40B4-BE49-F238E27FC236}">
                  <a16:creationId xmlns:a16="http://schemas.microsoft.com/office/drawing/2014/main" id="{D7310B7E-F23A-49BF-B0AC-256CD0A5A822}"/>
                </a:ext>
              </a:extLst>
            </p:cNvPr>
            <p:cNvSpPr/>
            <p:nvPr/>
          </p:nvSpPr>
          <p:spPr>
            <a:xfrm rot="17668635">
              <a:off x="6000359" y="3901776"/>
              <a:ext cx="346489" cy="114075"/>
            </a:xfrm>
            <a:prstGeom prst="diamond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22" name="流程图: 数据 16421">
              <a:extLst>
                <a:ext uri="{FF2B5EF4-FFF2-40B4-BE49-F238E27FC236}">
                  <a16:creationId xmlns:a16="http://schemas.microsoft.com/office/drawing/2014/main" id="{7CBE6DCF-531B-447A-B580-FAB78720B460}"/>
                </a:ext>
              </a:extLst>
            </p:cNvPr>
            <p:cNvSpPr/>
            <p:nvPr/>
          </p:nvSpPr>
          <p:spPr>
            <a:xfrm rot="5400000">
              <a:off x="6146643" y="3415142"/>
              <a:ext cx="227143" cy="105625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23" name="流程图: 数据 16422">
              <a:extLst>
                <a:ext uri="{FF2B5EF4-FFF2-40B4-BE49-F238E27FC236}">
                  <a16:creationId xmlns:a16="http://schemas.microsoft.com/office/drawing/2014/main" id="{9091FB20-2B93-4B7E-A0A8-4AC2A80F85D0}"/>
                </a:ext>
              </a:extLst>
            </p:cNvPr>
            <p:cNvSpPr/>
            <p:nvPr/>
          </p:nvSpPr>
          <p:spPr>
            <a:xfrm rot="5400000">
              <a:off x="6246986" y="3488735"/>
              <a:ext cx="227143" cy="73937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759" name="流程图: 数据 16423">
              <a:extLst>
                <a:ext uri="{FF2B5EF4-FFF2-40B4-BE49-F238E27FC236}">
                  <a16:creationId xmlns:a16="http://schemas.microsoft.com/office/drawing/2014/main" id="{588EB793-8DEB-45CC-93A4-222C18ABBA84}"/>
                </a:ext>
              </a:extLst>
            </p:cNvPr>
            <p:cNvSpPr/>
            <p:nvPr/>
          </p:nvSpPr>
          <p:spPr>
            <a:xfrm rot="5400000">
              <a:off x="6311418" y="3544814"/>
              <a:ext cx="227143" cy="46475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82" name="组合 519">
              <a:extLst>
                <a:ext uri="{FF2B5EF4-FFF2-40B4-BE49-F238E27FC236}">
                  <a16:creationId xmlns:a16="http://schemas.microsoft.com/office/drawing/2014/main" id="{A60B9692-069E-445C-9F05-DA42BF86B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820" y="4299700"/>
              <a:ext cx="218133" cy="291275"/>
              <a:chOff x="9410529" y="3676236"/>
              <a:chExt cx="295150" cy="388456"/>
            </a:xfrm>
          </p:grpSpPr>
          <p:sp>
            <p:nvSpPr>
              <p:cNvPr id="16729" name="立方体 16728">
                <a:extLst>
                  <a:ext uri="{FF2B5EF4-FFF2-40B4-BE49-F238E27FC236}">
                    <a16:creationId xmlns:a16="http://schemas.microsoft.com/office/drawing/2014/main" id="{66D85C01-A74E-48DA-96E3-3B6F21F4B0B5}"/>
                  </a:ext>
                </a:extLst>
              </p:cNvPr>
              <p:cNvSpPr/>
              <p:nvPr/>
            </p:nvSpPr>
            <p:spPr>
              <a:xfrm rot="220099">
                <a:off x="9416246" y="3676010"/>
                <a:ext cx="288693" cy="387643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30" name="直接连接符 16729">
                <a:extLst>
                  <a:ext uri="{FF2B5EF4-FFF2-40B4-BE49-F238E27FC236}">
                    <a16:creationId xmlns:a16="http://schemas.microsoft.com/office/drawing/2014/main" id="{24569369-9D9F-4735-9A50-04D0EC472B4E}"/>
                  </a:ext>
                </a:extLst>
              </p:cNvPr>
              <p:cNvCxnSpPr>
                <a:stCxn id="16729" idx="2"/>
                <a:endCxn id="16729" idx="4"/>
              </p:cNvCxnSpPr>
              <p:nvPr/>
            </p:nvCxnSpPr>
            <p:spPr>
              <a:xfrm>
                <a:off x="9413386" y="3896787"/>
                <a:ext cx="217235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1" name="直接连接符 16730">
                <a:extLst>
                  <a:ext uri="{FF2B5EF4-FFF2-40B4-BE49-F238E27FC236}">
                    <a16:creationId xmlns:a16="http://schemas.microsoft.com/office/drawing/2014/main" id="{7BB85AF0-9EDA-44AC-B863-CEB9A447295D}"/>
                  </a:ext>
                </a:extLst>
              </p:cNvPr>
              <p:cNvCxnSpPr/>
              <p:nvPr/>
            </p:nvCxnSpPr>
            <p:spPr>
              <a:xfrm>
                <a:off x="9410529" y="3960965"/>
                <a:ext cx="214376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2" name="直接连接符 16731">
                <a:extLst>
                  <a:ext uri="{FF2B5EF4-FFF2-40B4-BE49-F238E27FC236}">
                    <a16:creationId xmlns:a16="http://schemas.microsoft.com/office/drawing/2014/main" id="{7DFB6CAF-B30F-443E-877B-3B51455938ED}"/>
                  </a:ext>
                </a:extLst>
              </p:cNvPr>
              <p:cNvCxnSpPr>
                <a:stCxn id="16729" idx="1"/>
                <a:endCxn id="16729" idx="1"/>
              </p:cNvCxnSpPr>
              <p:nvPr/>
            </p:nvCxnSpPr>
            <p:spPr>
              <a:xfrm>
                <a:off x="9533437" y="3747890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3" name="直接连接符 16732">
                <a:extLst>
                  <a:ext uri="{FF2B5EF4-FFF2-40B4-BE49-F238E27FC236}">
                    <a16:creationId xmlns:a16="http://schemas.microsoft.com/office/drawing/2014/main" id="{9144401B-D615-4B2E-B88E-500CD8EBD0B2}"/>
                  </a:ext>
                </a:extLst>
              </p:cNvPr>
              <p:cNvCxnSpPr>
                <a:stCxn id="16729" idx="1"/>
              </p:cNvCxnSpPr>
              <p:nvPr/>
            </p:nvCxnSpPr>
            <p:spPr>
              <a:xfrm flipH="1">
                <a:off x="9516287" y="3747890"/>
                <a:ext cx="17150" cy="164299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83" name="组合 525">
              <a:extLst>
                <a:ext uri="{FF2B5EF4-FFF2-40B4-BE49-F238E27FC236}">
                  <a16:creationId xmlns:a16="http://schemas.microsoft.com/office/drawing/2014/main" id="{1B6108DD-CAF8-47BD-AD11-3433B55D3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9938" y="4178740"/>
              <a:ext cx="218133" cy="291275"/>
              <a:chOff x="9410529" y="3676236"/>
              <a:chExt cx="295150" cy="388456"/>
            </a:xfrm>
          </p:grpSpPr>
          <p:sp>
            <p:nvSpPr>
              <p:cNvPr id="16724" name="立方体 16723">
                <a:extLst>
                  <a:ext uri="{FF2B5EF4-FFF2-40B4-BE49-F238E27FC236}">
                    <a16:creationId xmlns:a16="http://schemas.microsoft.com/office/drawing/2014/main" id="{0D0EC8E6-22CE-4DB7-989B-DA29E18AD95D}"/>
                  </a:ext>
                </a:extLst>
              </p:cNvPr>
              <p:cNvSpPr/>
              <p:nvPr/>
            </p:nvSpPr>
            <p:spPr>
              <a:xfrm rot="220099">
                <a:off x="9417067" y="3675592"/>
                <a:ext cx="288693" cy="390211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25" name="直接连接符 16724">
                <a:extLst>
                  <a:ext uri="{FF2B5EF4-FFF2-40B4-BE49-F238E27FC236}">
                    <a16:creationId xmlns:a16="http://schemas.microsoft.com/office/drawing/2014/main" id="{8DBC80A1-2FB8-46F7-A1E6-944EBC31C6EF}"/>
                  </a:ext>
                </a:extLst>
              </p:cNvPr>
              <p:cNvCxnSpPr>
                <a:stCxn id="16724" idx="2"/>
                <a:endCxn id="16724" idx="4"/>
              </p:cNvCxnSpPr>
              <p:nvPr/>
            </p:nvCxnSpPr>
            <p:spPr>
              <a:xfrm>
                <a:off x="9414208" y="3898937"/>
                <a:ext cx="214378" cy="12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6" name="直接连接符 16725">
                <a:extLst>
                  <a:ext uri="{FF2B5EF4-FFF2-40B4-BE49-F238E27FC236}">
                    <a16:creationId xmlns:a16="http://schemas.microsoft.com/office/drawing/2014/main" id="{CA8D7CDF-3EF4-4D3A-85C6-2B0D2B743BDA}"/>
                  </a:ext>
                </a:extLst>
              </p:cNvPr>
              <p:cNvCxnSpPr/>
              <p:nvPr/>
            </p:nvCxnSpPr>
            <p:spPr>
              <a:xfrm>
                <a:off x="9411350" y="3963116"/>
                <a:ext cx="214376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7" name="直接连接符 16726">
                <a:extLst>
                  <a:ext uri="{FF2B5EF4-FFF2-40B4-BE49-F238E27FC236}">
                    <a16:creationId xmlns:a16="http://schemas.microsoft.com/office/drawing/2014/main" id="{B22EF7B4-3150-477A-BA31-A590FF3D49DF}"/>
                  </a:ext>
                </a:extLst>
              </p:cNvPr>
              <p:cNvCxnSpPr>
                <a:stCxn id="16724" idx="1"/>
                <a:endCxn id="16724" idx="1"/>
              </p:cNvCxnSpPr>
              <p:nvPr/>
            </p:nvCxnSpPr>
            <p:spPr>
              <a:xfrm>
                <a:off x="9534259" y="3744907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8" name="直接连接符 16727">
                <a:extLst>
                  <a:ext uri="{FF2B5EF4-FFF2-40B4-BE49-F238E27FC236}">
                    <a16:creationId xmlns:a16="http://schemas.microsoft.com/office/drawing/2014/main" id="{1C4965FA-6719-4781-B820-77E4FE1CF6B8}"/>
                  </a:ext>
                </a:extLst>
              </p:cNvPr>
              <p:cNvCxnSpPr>
                <a:stCxn id="16724" idx="1"/>
              </p:cNvCxnSpPr>
              <p:nvPr/>
            </p:nvCxnSpPr>
            <p:spPr>
              <a:xfrm flipH="1">
                <a:off x="9517108" y="3744907"/>
                <a:ext cx="17150" cy="16686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84" name="组合 531">
              <a:extLst>
                <a:ext uri="{FF2B5EF4-FFF2-40B4-BE49-F238E27FC236}">
                  <a16:creationId xmlns:a16="http://schemas.microsoft.com/office/drawing/2014/main" id="{06FBE44F-D298-436B-8886-442C98E2E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9729" y="4078071"/>
              <a:ext cx="218133" cy="291275"/>
              <a:chOff x="9410529" y="3676236"/>
              <a:chExt cx="295150" cy="388456"/>
            </a:xfrm>
          </p:grpSpPr>
          <p:sp>
            <p:nvSpPr>
              <p:cNvPr id="16789" name="立方体 16718">
                <a:extLst>
                  <a:ext uri="{FF2B5EF4-FFF2-40B4-BE49-F238E27FC236}">
                    <a16:creationId xmlns:a16="http://schemas.microsoft.com/office/drawing/2014/main" id="{2F709DA9-3771-4B2F-B6B8-4CFF32243140}"/>
                  </a:ext>
                </a:extLst>
              </p:cNvPr>
              <p:cNvSpPr/>
              <p:nvPr/>
            </p:nvSpPr>
            <p:spPr>
              <a:xfrm rot="220099">
                <a:off x="9415473" y="3676356"/>
                <a:ext cx="291553" cy="387644"/>
              </a:xfrm>
              <a:prstGeom prst="cub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790" name="直接连接符 16719">
                <a:extLst>
                  <a:ext uri="{FF2B5EF4-FFF2-40B4-BE49-F238E27FC236}">
                    <a16:creationId xmlns:a16="http://schemas.microsoft.com/office/drawing/2014/main" id="{03F71ACE-6F75-4296-B7D3-11CEBCD524B2}"/>
                  </a:ext>
                </a:extLst>
              </p:cNvPr>
              <p:cNvCxnSpPr>
                <a:stCxn id="16719" idx="2"/>
                <a:endCxn id="16719" idx="4"/>
              </p:cNvCxnSpPr>
              <p:nvPr/>
            </p:nvCxnSpPr>
            <p:spPr>
              <a:xfrm>
                <a:off x="9412616" y="3897133"/>
                <a:ext cx="220093" cy="128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1" name="直接连接符 16720">
                <a:extLst>
                  <a:ext uri="{FF2B5EF4-FFF2-40B4-BE49-F238E27FC236}">
                    <a16:creationId xmlns:a16="http://schemas.microsoft.com/office/drawing/2014/main" id="{EDA63D74-A40D-4B72-95BF-6A12C64AF779}"/>
                  </a:ext>
                </a:extLst>
              </p:cNvPr>
              <p:cNvCxnSpPr/>
              <p:nvPr/>
            </p:nvCxnSpPr>
            <p:spPr>
              <a:xfrm>
                <a:off x="9409757" y="3961313"/>
                <a:ext cx="217235" cy="15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2" name="直接连接符 16721">
                <a:extLst>
                  <a:ext uri="{FF2B5EF4-FFF2-40B4-BE49-F238E27FC236}">
                    <a16:creationId xmlns:a16="http://schemas.microsoft.com/office/drawing/2014/main" id="{FB72C6A8-4077-44F0-B94D-BC46DD4F30CA}"/>
                  </a:ext>
                </a:extLst>
              </p:cNvPr>
              <p:cNvCxnSpPr>
                <a:stCxn id="4294967295" idx="1"/>
                <a:endCxn id="4294967295" idx="1"/>
              </p:cNvCxnSpPr>
              <p:nvPr/>
            </p:nvCxnSpPr>
            <p:spPr>
              <a:xfrm>
                <a:off x="9535524" y="3745670"/>
                <a:ext cx="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3" name="直接连接符 16722">
                <a:extLst>
                  <a:ext uri="{FF2B5EF4-FFF2-40B4-BE49-F238E27FC236}">
                    <a16:creationId xmlns:a16="http://schemas.microsoft.com/office/drawing/2014/main" id="{088CDFF5-873B-437E-B905-A171508B7016}"/>
                  </a:ext>
                </a:extLst>
              </p:cNvPr>
              <p:cNvCxnSpPr>
                <a:stCxn id="4294967295" idx="1"/>
              </p:cNvCxnSpPr>
              <p:nvPr/>
            </p:nvCxnSpPr>
            <p:spPr>
              <a:xfrm flipH="1">
                <a:off x="9515517" y="3745670"/>
                <a:ext cx="20008" cy="164299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91" name="组合 16427">
              <a:extLst>
                <a:ext uri="{FF2B5EF4-FFF2-40B4-BE49-F238E27FC236}">
                  <a16:creationId xmlns:a16="http://schemas.microsoft.com/office/drawing/2014/main" id="{3206906F-CFC9-4825-9C97-88C1F183CBD4}"/>
                </a:ext>
              </a:extLst>
            </p:cNvPr>
            <p:cNvGrpSpPr/>
            <p:nvPr/>
          </p:nvGrpSpPr>
          <p:grpSpPr>
            <a:xfrm>
              <a:off x="4226241" y="4466532"/>
              <a:ext cx="203063" cy="311550"/>
              <a:chOff x="10146470" y="5257725"/>
              <a:chExt cx="270715" cy="415496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6697" name="立方体 16696">
                <a:extLst>
                  <a:ext uri="{FF2B5EF4-FFF2-40B4-BE49-F238E27FC236}">
                    <a16:creationId xmlns:a16="http://schemas.microsoft.com/office/drawing/2014/main" id="{992BF05E-92AA-4B15-AA91-069F78F2DE36}"/>
                  </a:ext>
                </a:extLst>
              </p:cNvPr>
              <p:cNvSpPr/>
              <p:nvPr/>
            </p:nvSpPr>
            <p:spPr>
              <a:xfrm>
                <a:off x="10146470" y="5527206"/>
                <a:ext cx="270715" cy="146015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98" name="立方体 16697">
                <a:extLst>
                  <a:ext uri="{FF2B5EF4-FFF2-40B4-BE49-F238E27FC236}">
                    <a16:creationId xmlns:a16="http://schemas.microsoft.com/office/drawing/2014/main" id="{02C30E0E-E222-4FFE-954C-50F3B7635C37}"/>
                  </a:ext>
                </a:extLst>
              </p:cNvPr>
              <p:cNvSpPr/>
              <p:nvPr/>
            </p:nvSpPr>
            <p:spPr>
              <a:xfrm>
                <a:off x="10146470" y="5398508"/>
                <a:ext cx="270715" cy="180000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99" name="立方体 16698">
                <a:extLst>
                  <a:ext uri="{FF2B5EF4-FFF2-40B4-BE49-F238E27FC236}">
                    <a16:creationId xmlns:a16="http://schemas.microsoft.com/office/drawing/2014/main" id="{FC36F2FE-C501-4CBD-B103-7CD13DF33B68}"/>
                  </a:ext>
                </a:extLst>
              </p:cNvPr>
              <p:cNvSpPr/>
              <p:nvPr/>
            </p:nvSpPr>
            <p:spPr>
              <a:xfrm>
                <a:off x="10146470" y="5257725"/>
                <a:ext cx="270715" cy="180000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700" name="组合 16699">
                <a:extLst>
                  <a:ext uri="{FF2B5EF4-FFF2-40B4-BE49-F238E27FC236}">
                    <a16:creationId xmlns:a16="http://schemas.microsoft.com/office/drawing/2014/main" id="{8E376B65-3F83-42A0-A083-4FB5C8D0CBBF}"/>
                  </a:ext>
                </a:extLst>
              </p:cNvPr>
              <p:cNvGrpSpPr/>
              <p:nvPr/>
            </p:nvGrpSpPr>
            <p:grpSpPr>
              <a:xfrm flipH="1">
                <a:off x="10297070" y="5450301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716" name="圆柱形 557">
                  <a:extLst>
                    <a:ext uri="{FF2B5EF4-FFF2-40B4-BE49-F238E27FC236}">
                      <a16:creationId xmlns:a16="http://schemas.microsoft.com/office/drawing/2014/main" id="{C011C7E8-A4D1-4298-A50F-F982C6F9E04F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7" name="圆柱形 558">
                  <a:extLst>
                    <a:ext uri="{FF2B5EF4-FFF2-40B4-BE49-F238E27FC236}">
                      <a16:creationId xmlns:a16="http://schemas.microsoft.com/office/drawing/2014/main" id="{46F30BDA-3FF7-45CF-A327-3CDA47CE2F19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8" name="圆柱形 559">
                  <a:extLst>
                    <a:ext uri="{FF2B5EF4-FFF2-40B4-BE49-F238E27FC236}">
                      <a16:creationId xmlns:a16="http://schemas.microsoft.com/office/drawing/2014/main" id="{C4196FF3-68BB-46A4-BEE1-3DBB862DDE6F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701" name="圆柱形 542">
                <a:extLst>
                  <a:ext uri="{FF2B5EF4-FFF2-40B4-BE49-F238E27FC236}">
                    <a16:creationId xmlns:a16="http://schemas.microsoft.com/office/drawing/2014/main" id="{2B6CD1BE-CEB7-4F65-A26D-882608F0840B}"/>
                  </a:ext>
                </a:extLst>
              </p:cNvPr>
              <p:cNvSpPr/>
              <p:nvPr/>
            </p:nvSpPr>
            <p:spPr>
              <a:xfrm flipH="1">
                <a:off x="10332666" y="5493047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702" name="圆柱形 543">
                <a:extLst>
                  <a:ext uri="{FF2B5EF4-FFF2-40B4-BE49-F238E27FC236}">
                    <a16:creationId xmlns:a16="http://schemas.microsoft.com/office/drawing/2014/main" id="{6873EF3F-95B3-471D-80D7-9F492BA34964}"/>
                  </a:ext>
                </a:extLst>
              </p:cNvPr>
              <p:cNvSpPr/>
              <p:nvPr/>
            </p:nvSpPr>
            <p:spPr>
              <a:xfrm flipH="1">
                <a:off x="10260376" y="5492215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703" name="组合 16702">
                <a:extLst>
                  <a:ext uri="{FF2B5EF4-FFF2-40B4-BE49-F238E27FC236}">
                    <a16:creationId xmlns:a16="http://schemas.microsoft.com/office/drawing/2014/main" id="{2B3C8CE5-C330-426C-86D4-7A3A3BD7E946}"/>
                  </a:ext>
                </a:extLst>
              </p:cNvPr>
              <p:cNvGrpSpPr/>
              <p:nvPr/>
            </p:nvGrpSpPr>
            <p:grpSpPr>
              <a:xfrm flipH="1">
                <a:off x="10221668" y="5448109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713" name="圆柱形 554">
                  <a:extLst>
                    <a:ext uri="{FF2B5EF4-FFF2-40B4-BE49-F238E27FC236}">
                      <a16:creationId xmlns:a16="http://schemas.microsoft.com/office/drawing/2014/main" id="{3F670047-8E34-43FE-9208-99B62F820C1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4" name="圆柱形 555">
                  <a:extLst>
                    <a:ext uri="{FF2B5EF4-FFF2-40B4-BE49-F238E27FC236}">
                      <a16:creationId xmlns:a16="http://schemas.microsoft.com/office/drawing/2014/main" id="{C5ED1274-DD11-4EAF-A327-99E2A25DA699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5" name="圆柱形 556">
                  <a:extLst>
                    <a:ext uri="{FF2B5EF4-FFF2-40B4-BE49-F238E27FC236}">
                      <a16:creationId xmlns:a16="http://schemas.microsoft.com/office/drawing/2014/main" id="{497D3673-4398-4359-BEFE-1189F6957BBE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704" name="圆柱形 545">
                <a:extLst>
                  <a:ext uri="{FF2B5EF4-FFF2-40B4-BE49-F238E27FC236}">
                    <a16:creationId xmlns:a16="http://schemas.microsoft.com/office/drawing/2014/main" id="{1E7DA616-41C4-4F2A-8B7B-B96AC42AADF7}"/>
                  </a:ext>
                </a:extLst>
              </p:cNvPr>
              <p:cNvSpPr/>
              <p:nvPr/>
            </p:nvSpPr>
            <p:spPr>
              <a:xfrm flipH="1">
                <a:off x="10181379" y="5492892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705" name="组合 16704">
                <a:extLst>
                  <a:ext uri="{FF2B5EF4-FFF2-40B4-BE49-F238E27FC236}">
                    <a16:creationId xmlns:a16="http://schemas.microsoft.com/office/drawing/2014/main" id="{47A2457C-50D0-4681-BD7E-738AD8EEAC96}"/>
                  </a:ext>
                </a:extLst>
              </p:cNvPr>
              <p:cNvGrpSpPr/>
              <p:nvPr/>
            </p:nvGrpSpPr>
            <p:grpSpPr>
              <a:xfrm flipH="1">
                <a:off x="10152511" y="5443645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710" name="圆柱形 551">
                  <a:extLst>
                    <a:ext uri="{FF2B5EF4-FFF2-40B4-BE49-F238E27FC236}">
                      <a16:creationId xmlns:a16="http://schemas.microsoft.com/office/drawing/2014/main" id="{42B50C29-876B-4AC1-8D3C-4601B9A4C6F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1" name="圆柱形 552">
                  <a:extLst>
                    <a:ext uri="{FF2B5EF4-FFF2-40B4-BE49-F238E27FC236}">
                      <a16:creationId xmlns:a16="http://schemas.microsoft.com/office/drawing/2014/main" id="{AD7E85AE-0773-4AEA-A492-5E867F0E180A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12" name="圆柱形 553">
                  <a:extLst>
                    <a:ext uri="{FF2B5EF4-FFF2-40B4-BE49-F238E27FC236}">
                      <a16:creationId xmlns:a16="http://schemas.microsoft.com/office/drawing/2014/main" id="{AB2B4CE8-7828-47B5-B0C5-24706142AFA9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706" name="组合 16705">
                <a:extLst>
                  <a:ext uri="{FF2B5EF4-FFF2-40B4-BE49-F238E27FC236}">
                    <a16:creationId xmlns:a16="http://schemas.microsoft.com/office/drawing/2014/main" id="{84F45904-B9DC-4DC5-AE1B-EBA6C09EB650}"/>
                  </a:ext>
                </a:extLst>
              </p:cNvPr>
              <p:cNvGrpSpPr/>
              <p:nvPr/>
            </p:nvGrpSpPr>
            <p:grpSpPr>
              <a:xfrm flipH="1">
                <a:off x="10388230" y="5434524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708" name="圆柱形 549">
                  <a:extLst>
                    <a:ext uri="{FF2B5EF4-FFF2-40B4-BE49-F238E27FC236}">
                      <a16:creationId xmlns:a16="http://schemas.microsoft.com/office/drawing/2014/main" id="{D3846675-B0E7-4977-8F64-A84DC128D639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709" name="圆柱形 550">
                  <a:extLst>
                    <a:ext uri="{FF2B5EF4-FFF2-40B4-BE49-F238E27FC236}">
                      <a16:creationId xmlns:a16="http://schemas.microsoft.com/office/drawing/2014/main" id="{52A4253D-41A5-4B7C-92C3-2EF44481C308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707" name="圆柱形 548">
                <a:extLst>
                  <a:ext uri="{FF2B5EF4-FFF2-40B4-BE49-F238E27FC236}">
                    <a16:creationId xmlns:a16="http://schemas.microsoft.com/office/drawing/2014/main" id="{8D48058E-7778-42F0-B562-841F73E2835A}"/>
                  </a:ext>
                </a:extLst>
              </p:cNvPr>
              <p:cNvSpPr/>
              <p:nvPr/>
            </p:nvSpPr>
            <p:spPr>
              <a:xfrm rot="16200000" flipH="1">
                <a:off x="10235168" y="5271510"/>
                <a:ext cx="36000" cy="180000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16792" name="棱台 560">
              <a:extLst>
                <a:ext uri="{FF2B5EF4-FFF2-40B4-BE49-F238E27FC236}">
                  <a16:creationId xmlns:a16="http://schemas.microsoft.com/office/drawing/2014/main" id="{BE7E4129-7BD0-4D9A-86E1-71BA897B4F17}"/>
                </a:ext>
              </a:extLst>
            </p:cNvPr>
            <p:cNvSpPr/>
            <p:nvPr/>
          </p:nvSpPr>
          <p:spPr>
            <a:xfrm rot="1672637">
              <a:off x="2785160" y="3673923"/>
              <a:ext cx="268288" cy="188644"/>
            </a:xfrm>
            <a:prstGeom prst="bevel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793" name="棱台 561">
              <a:extLst>
                <a:ext uri="{FF2B5EF4-FFF2-40B4-BE49-F238E27FC236}">
                  <a16:creationId xmlns:a16="http://schemas.microsoft.com/office/drawing/2014/main" id="{83B50982-FD16-4224-99F5-629C6B0AFDAB}"/>
                </a:ext>
              </a:extLst>
            </p:cNvPr>
            <p:cNvSpPr/>
            <p:nvPr/>
          </p:nvSpPr>
          <p:spPr>
            <a:xfrm rot="18054647">
              <a:off x="2569084" y="3587617"/>
              <a:ext cx="269492" cy="188011"/>
            </a:xfrm>
            <a:prstGeom prst="bevel">
              <a:avLst/>
            </a:prstGeom>
            <a:solidFill>
              <a:schemeClr val="bg1">
                <a:lumMod val="95000"/>
              </a:schemeClr>
            </a:solidFill>
            <a:ln w="12700" cmpd="thickThin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794" name="立方体 16430">
              <a:extLst>
                <a:ext uri="{FF2B5EF4-FFF2-40B4-BE49-F238E27FC236}">
                  <a16:creationId xmlns:a16="http://schemas.microsoft.com/office/drawing/2014/main" id="{3817C688-B43C-4F7F-BDD6-AFC233F3ED25}"/>
                </a:ext>
              </a:extLst>
            </p:cNvPr>
            <p:cNvSpPr/>
            <p:nvPr/>
          </p:nvSpPr>
          <p:spPr>
            <a:xfrm>
              <a:off x="2554899" y="3387107"/>
              <a:ext cx="253499" cy="33109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795" name="立方体 16431">
              <a:extLst>
                <a:ext uri="{FF2B5EF4-FFF2-40B4-BE49-F238E27FC236}">
                  <a16:creationId xmlns:a16="http://schemas.microsoft.com/office/drawing/2014/main" id="{103983CD-98F4-4D1B-BBE5-EED0377E44AF}"/>
                </a:ext>
              </a:extLst>
            </p:cNvPr>
            <p:cNvSpPr/>
            <p:nvPr/>
          </p:nvSpPr>
          <p:spPr>
            <a:xfrm>
              <a:off x="2495749" y="3745147"/>
              <a:ext cx="232374" cy="198268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33" name="立方体 16432">
              <a:extLst>
                <a:ext uri="{FF2B5EF4-FFF2-40B4-BE49-F238E27FC236}">
                  <a16:creationId xmlns:a16="http://schemas.microsoft.com/office/drawing/2014/main" id="{734949E7-BE29-453C-B6CB-2998701B52D4}"/>
                </a:ext>
              </a:extLst>
            </p:cNvPr>
            <p:cNvSpPr/>
            <p:nvPr/>
          </p:nvSpPr>
          <p:spPr>
            <a:xfrm>
              <a:off x="2835860" y="3458330"/>
              <a:ext cx="249274" cy="329166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09" name="立方体 16433">
              <a:extLst>
                <a:ext uri="{FF2B5EF4-FFF2-40B4-BE49-F238E27FC236}">
                  <a16:creationId xmlns:a16="http://schemas.microsoft.com/office/drawing/2014/main" id="{92172F05-8B68-405C-8534-DC79F9D029FB}"/>
                </a:ext>
              </a:extLst>
            </p:cNvPr>
            <p:cNvSpPr/>
            <p:nvPr/>
          </p:nvSpPr>
          <p:spPr>
            <a:xfrm>
              <a:off x="2459836" y="3851018"/>
              <a:ext cx="234488" cy="140521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35" name="立方体 16434">
              <a:extLst>
                <a:ext uri="{FF2B5EF4-FFF2-40B4-BE49-F238E27FC236}">
                  <a16:creationId xmlns:a16="http://schemas.microsoft.com/office/drawing/2014/main" id="{290FA0C3-9D07-4538-AD96-999144500783}"/>
                </a:ext>
              </a:extLst>
            </p:cNvPr>
            <p:cNvSpPr/>
            <p:nvPr/>
          </p:nvSpPr>
          <p:spPr>
            <a:xfrm>
              <a:off x="2432374" y="3947265"/>
              <a:ext cx="232374" cy="76998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493" name="组合 567">
              <a:extLst>
                <a:ext uri="{FF2B5EF4-FFF2-40B4-BE49-F238E27FC236}">
                  <a16:creationId xmlns:a16="http://schemas.microsoft.com/office/drawing/2014/main" id="{88B7FA73-0BC2-4702-B504-31AE0D294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053" y="1763646"/>
              <a:ext cx="252379" cy="387942"/>
              <a:chOff x="8389451" y="5672691"/>
              <a:chExt cx="336462" cy="581298"/>
            </a:xfrm>
          </p:grpSpPr>
          <p:cxnSp>
            <p:nvCxnSpPr>
              <p:cNvPr id="16687" name="直接连接符 16686">
                <a:extLst>
                  <a:ext uri="{FF2B5EF4-FFF2-40B4-BE49-F238E27FC236}">
                    <a16:creationId xmlns:a16="http://schemas.microsoft.com/office/drawing/2014/main" id="{35DFAA1C-7CA2-4004-8DC5-91E54CC4A046}"/>
                  </a:ext>
                </a:extLst>
              </p:cNvPr>
              <p:cNvCxnSpPr/>
              <p:nvPr/>
            </p:nvCxnSpPr>
            <p:spPr>
              <a:xfrm>
                <a:off x="8617331" y="5748785"/>
                <a:ext cx="0" cy="331702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88" name="立方体 16687">
                <a:extLst>
                  <a:ext uri="{FF2B5EF4-FFF2-40B4-BE49-F238E27FC236}">
                    <a16:creationId xmlns:a16="http://schemas.microsoft.com/office/drawing/2014/main" id="{6A00967B-8387-4F42-9C01-74475BE636F9}"/>
                  </a:ext>
                </a:extLst>
              </p:cNvPr>
              <p:cNvSpPr/>
              <p:nvPr/>
            </p:nvSpPr>
            <p:spPr>
              <a:xfrm flipH="1">
                <a:off x="8400477" y="5947807"/>
                <a:ext cx="292895" cy="305742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rgbClr val="30B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689" name="直接连接符 16688">
                <a:extLst>
                  <a:ext uri="{FF2B5EF4-FFF2-40B4-BE49-F238E27FC236}">
                    <a16:creationId xmlns:a16="http://schemas.microsoft.com/office/drawing/2014/main" id="{907F8215-3A92-4EC9-BB85-72C52B4E9A70}"/>
                  </a:ext>
                </a:extLst>
              </p:cNvPr>
              <p:cNvCxnSpPr>
                <a:endCxn id="16688" idx="5"/>
              </p:cNvCxnSpPr>
              <p:nvPr/>
            </p:nvCxnSpPr>
            <p:spPr>
              <a:xfrm>
                <a:off x="8400477" y="5734365"/>
                <a:ext cx="0" cy="331700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0" name="直接连接符 16689">
                <a:extLst>
                  <a:ext uri="{FF2B5EF4-FFF2-40B4-BE49-F238E27FC236}">
                    <a16:creationId xmlns:a16="http://schemas.microsoft.com/office/drawing/2014/main" id="{59E662E9-6BA7-413A-BB71-B80218123DE8}"/>
                  </a:ext>
                </a:extLst>
              </p:cNvPr>
              <p:cNvCxnSpPr/>
              <p:nvPr/>
            </p:nvCxnSpPr>
            <p:spPr>
              <a:xfrm>
                <a:off x="8473700" y="5826664"/>
                <a:ext cx="0" cy="328817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1" name="直接连接符 16690">
                <a:extLst>
                  <a:ext uri="{FF2B5EF4-FFF2-40B4-BE49-F238E27FC236}">
                    <a16:creationId xmlns:a16="http://schemas.microsoft.com/office/drawing/2014/main" id="{E7FD29B0-6814-4209-8F17-360A74F07829}"/>
                  </a:ext>
                </a:extLst>
              </p:cNvPr>
              <p:cNvCxnSpPr/>
              <p:nvPr/>
            </p:nvCxnSpPr>
            <p:spPr>
              <a:xfrm>
                <a:off x="8693372" y="5826664"/>
                <a:ext cx="0" cy="328817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2" name="直接连接符 16691">
                <a:extLst>
                  <a:ext uri="{FF2B5EF4-FFF2-40B4-BE49-F238E27FC236}">
                    <a16:creationId xmlns:a16="http://schemas.microsoft.com/office/drawing/2014/main" id="{6DE72BF6-B944-4DF9-862A-B315D38C11D6}"/>
                  </a:ext>
                </a:extLst>
              </p:cNvPr>
              <p:cNvCxnSpPr/>
              <p:nvPr/>
            </p:nvCxnSpPr>
            <p:spPr>
              <a:xfrm>
                <a:off x="8400477" y="5734365"/>
                <a:ext cx="76039" cy="92300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3" name="直接连接符 16692">
                <a:extLst>
                  <a:ext uri="{FF2B5EF4-FFF2-40B4-BE49-F238E27FC236}">
                    <a16:creationId xmlns:a16="http://schemas.microsoft.com/office/drawing/2014/main" id="{478DF74D-7CD6-4197-B10D-FFAB1A2641F5}"/>
                  </a:ext>
                </a:extLst>
              </p:cNvPr>
              <p:cNvCxnSpPr/>
              <p:nvPr/>
            </p:nvCxnSpPr>
            <p:spPr>
              <a:xfrm>
                <a:off x="8628596" y="5751671"/>
                <a:ext cx="76041" cy="89414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4" name="直接连接符 16693">
                <a:extLst>
                  <a:ext uri="{FF2B5EF4-FFF2-40B4-BE49-F238E27FC236}">
                    <a16:creationId xmlns:a16="http://schemas.microsoft.com/office/drawing/2014/main" id="{9C68B037-F809-4B11-85A8-EDC337A18821}"/>
                  </a:ext>
                </a:extLst>
              </p:cNvPr>
              <p:cNvCxnSpPr/>
              <p:nvPr/>
            </p:nvCxnSpPr>
            <p:spPr>
              <a:xfrm>
                <a:off x="8389212" y="5751671"/>
                <a:ext cx="239384" cy="8652"/>
              </a:xfrm>
              <a:prstGeom prst="line">
                <a:avLst/>
              </a:prstGeom>
              <a:ln w="12700">
                <a:solidFill>
                  <a:srgbClr val="30B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95" name="平行四边形 16694">
                <a:extLst>
                  <a:ext uri="{FF2B5EF4-FFF2-40B4-BE49-F238E27FC236}">
                    <a16:creationId xmlns:a16="http://schemas.microsoft.com/office/drawing/2014/main" id="{013ECC45-E9F9-4EA0-AA0C-38098A80ADDF}"/>
                  </a:ext>
                </a:extLst>
              </p:cNvPr>
              <p:cNvSpPr/>
              <p:nvPr/>
            </p:nvSpPr>
            <p:spPr>
              <a:xfrm>
                <a:off x="8473700" y="5673792"/>
                <a:ext cx="253467" cy="135566"/>
              </a:xfrm>
              <a:prstGeom prst="parallelogram">
                <a:avLst/>
              </a:prstGeom>
              <a:blipFill>
                <a:blip r:embed="rId6"/>
                <a:tile tx="0" ty="0" sx="100000" sy="100000" flip="none" algn="tl"/>
              </a:blipFill>
              <a:ln w="12700">
                <a:solidFill>
                  <a:srgbClr val="30B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910" name="矩形 16695">
                <a:extLst>
                  <a:ext uri="{FF2B5EF4-FFF2-40B4-BE49-F238E27FC236}">
                    <a16:creationId xmlns:a16="http://schemas.microsoft.com/office/drawing/2014/main" id="{AFE58A29-C4A8-4C14-B644-449F393A7659}"/>
                  </a:ext>
                </a:extLst>
              </p:cNvPr>
              <p:cNvSpPr/>
              <p:nvPr/>
            </p:nvSpPr>
            <p:spPr>
              <a:xfrm>
                <a:off x="8476516" y="5809358"/>
                <a:ext cx="216856" cy="25670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rgbClr val="30B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494" name="组合 578">
              <a:extLst>
                <a:ext uri="{FF2B5EF4-FFF2-40B4-BE49-F238E27FC236}">
                  <a16:creationId xmlns:a16="http://schemas.microsoft.com/office/drawing/2014/main" id="{24ABB812-16F6-4883-9F22-624AB0C63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877" y="993740"/>
              <a:ext cx="245815" cy="404957"/>
              <a:chOff x="9983638" y="5635772"/>
              <a:chExt cx="327711" cy="561954"/>
            </a:xfrm>
          </p:grpSpPr>
          <p:cxnSp>
            <p:nvCxnSpPr>
              <p:cNvPr id="16670" name="直接连接符 16669">
                <a:extLst>
                  <a:ext uri="{FF2B5EF4-FFF2-40B4-BE49-F238E27FC236}">
                    <a16:creationId xmlns:a16="http://schemas.microsoft.com/office/drawing/2014/main" id="{03F4F6D1-5049-4100-8D52-89BB1B8AF75A}"/>
                  </a:ext>
                </a:extLst>
              </p:cNvPr>
              <p:cNvCxnSpPr/>
              <p:nvPr/>
            </p:nvCxnSpPr>
            <p:spPr>
              <a:xfrm>
                <a:off x="10209070" y="5764913"/>
                <a:ext cx="0" cy="331231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71" name="立方体 16670">
                <a:extLst>
                  <a:ext uri="{FF2B5EF4-FFF2-40B4-BE49-F238E27FC236}">
                    <a16:creationId xmlns:a16="http://schemas.microsoft.com/office/drawing/2014/main" id="{5EAC1ADE-AC97-4B32-A7D3-19E6C017F754}"/>
                  </a:ext>
                </a:extLst>
              </p:cNvPr>
              <p:cNvSpPr/>
              <p:nvPr/>
            </p:nvSpPr>
            <p:spPr>
              <a:xfrm flipH="1">
                <a:off x="9995031" y="5965255"/>
                <a:ext cx="290078" cy="232395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672" name="直接连接符 16671">
                <a:extLst>
                  <a:ext uri="{FF2B5EF4-FFF2-40B4-BE49-F238E27FC236}">
                    <a16:creationId xmlns:a16="http://schemas.microsoft.com/office/drawing/2014/main" id="{CA31E118-6BE1-4491-BE4F-A0ECE15BFE3A}"/>
                  </a:ext>
                </a:extLst>
              </p:cNvPr>
              <p:cNvCxnSpPr>
                <a:endCxn id="16671" idx="5"/>
              </p:cNvCxnSpPr>
              <p:nvPr/>
            </p:nvCxnSpPr>
            <p:spPr>
              <a:xfrm>
                <a:off x="9995031" y="5751557"/>
                <a:ext cx="0" cy="299177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1" name="直接连接符 16672">
                <a:extLst>
                  <a:ext uri="{FF2B5EF4-FFF2-40B4-BE49-F238E27FC236}">
                    <a16:creationId xmlns:a16="http://schemas.microsoft.com/office/drawing/2014/main" id="{3AFECB29-790E-4FB2-9B24-F52A56CADCC6}"/>
                  </a:ext>
                </a:extLst>
              </p:cNvPr>
              <p:cNvCxnSpPr/>
              <p:nvPr/>
            </p:nvCxnSpPr>
            <p:spPr>
              <a:xfrm>
                <a:off x="10068255" y="5839707"/>
                <a:ext cx="0" cy="333903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2" name="直接连接符 16673">
                <a:extLst>
                  <a:ext uri="{FF2B5EF4-FFF2-40B4-BE49-F238E27FC236}">
                    <a16:creationId xmlns:a16="http://schemas.microsoft.com/office/drawing/2014/main" id="{CC6CE02B-9659-4400-A99A-09DC03793F80}"/>
                  </a:ext>
                </a:extLst>
              </p:cNvPr>
              <p:cNvCxnSpPr/>
              <p:nvPr/>
            </p:nvCxnSpPr>
            <p:spPr>
              <a:xfrm>
                <a:off x="10285109" y="5839707"/>
                <a:ext cx="0" cy="333903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5" name="直接连接符 16674">
                <a:extLst>
                  <a:ext uri="{FF2B5EF4-FFF2-40B4-BE49-F238E27FC236}">
                    <a16:creationId xmlns:a16="http://schemas.microsoft.com/office/drawing/2014/main" id="{E8A88E07-7B6B-4F2F-B710-7520CC26A5DA}"/>
                  </a:ext>
                </a:extLst>
              </p:cNvPr>
              <p:cNvCxnSpPr/>
              <p:nvPr/>
            </p:nvCxnSpPr>
            <p:spPr>
              <a:xfrm>
                <a:off x="9995031" y="5751557"/>
                <a:ext cx="76039" cy="88149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6" name="直接连接符 16675">
                <a:extLst>
                  <a:ext uri="{FF2B5EF4-FFF2-40B4-BE49-F238E27FC236}">
                    <a16:creationId xmlns:a16="http://schemas.microsoft.com/office/drawing/2014/main" id="{B45A5229-9D78-494C-B446-206B9429A9B4}"/>
                  </a:ext>
                </a:extLst>
              </p:cNvPr>
              <p:cNvCxnSpPr/>
              <p:nvPr/>
            </p:nvCxnSpPr>
            <p:spPr>
              <a:xfrm>
                <a:off x="10217518" y="5767585"/>
                <a:ext cx="76041" cy="90821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7" name="直接连接符 16676">
                <a:extLst>
                  <a:ext uri="{FF2B5EF4-FFF2-40B4-BE49-F238E27FC236}">
                    <a16:creationId xmlns:a16="http://schemas.microsoft.com/office/drawing/2014/main" id="{E9263EE0-1F34-4B9E-AAD6-A49AC469F488}"/>
                  </a:ext>
                </a:extLst>
              </p:cNvPr>
              <p:cNvCxnSpPr/>
              <p:nvPr/>
            </p:nvCxnSpPr>
            <p:spPr>
              <a:xfrm>
                <a:off x="9983766" y="5764913"/>
                <a:ext cx="233752" cy="13357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78" name="平行四边形 16677">
                <a:extLst>
                  <a:ext uri="{FF2B5EF4-FFF2-40B4-BE49-F238E27FC236}">
                    <a16:creationId xmlns:a16="http://schemas.microsoft.com/office/drawing/2014/main" id="{B8E3973C-490D-490C-89CD-9053D65F8EA2}"/>
                  </a:ext>
                </a:extLst>
              </p:cNvPr>
              <p:cNvSpPr/>
              <p:nvPr/>
            </p:nvSpPr>
            <p:spPr>
              <a:xfrm>
                <a:off x="9995031" y="5636694"/>
                <a:ext cx="250650" cy="136233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79" name="矩形 16678">
                <a:extLst>
                  <a:ext uri="{FF2B5EF4-FFF2-40B4-BE49-F238E27FC236}">
                    <a16:creationId xmlns:a16="http://schemas.microsoft.com/office/drawing/2014/main" id="{F2738903-DACE-4C42-9873-207AB7D176C1}"/>
                  </a:ext>
                </a:extLst>
              </p:cNvPr>
              <p:cNvSpPr/>
              <p:nvPr/>
            </p:nvSpPr>
            <p:spPr>
              <a:xfrm>
                <a:off x="10071070" y="5826352"/>
                <a:ext cx="197141" cy="1576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80" name="平行四边形 16679">
                <a:extLst>
                  <a:ext uri="{FF2B5EF4-FFF2-40B4-BE49-F238E27FC236}">
                    <a16:creationId xmlns:a16="http://schemas.microsoft.com/office/drawing/2014/main" id="{5BE5CA3B-4384-4282-92EB-F4CE11E37436}"/>
                  </a:ext>
                </a:extLst>
              </p:cNvPr>
              <p:cNvSpPr/>
              <p:nvPr/>
            </p:nvSpPr>
            <p:spPr>
              <a:xfrm>
                <a:off x="10059805" y="5679434"/>
                <a:ext cx="250652" cy="136233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681" name="直接连接符 16680">
                <a:extLst>
                  <a:ext uri="{FF2B5EF4-FFF2-40B4-BE49-F238E27FC236}">
                    <a16:creationId xmlns:a16="http://schemas.microsoft.com/office/drawing/2014/main" id="{6F892740-64B9-42F4-ABD1-BBDC54972118}"/>
                  </a:ext>
                </a:extLst>
              </p:cNvPr>
              <p:cNvCxnSpPr>
                <a:stCxn id="16680" idx="1"/>
                <a:endCxn id="16680" idx="4"/>
              </p:cNvCxnSpPr>
              <p:nvPr/>
            </p:nvCxnSpPr>
            <p:spPr>
              <a:xfrm flipH="1">
                <a:off x="10186539" y="5679434"/>
                <a:ext cx="16898" cy="136233"/>
              </a:xfrm>
              <a:prstGeom prst="line">
                <a:avLst/>
              </a:prstGeom>
              <a:ln w="12700" cmpd="dbl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2" name="直接连接符 16681">
                <a:extLst>
                  <a:ext uri="{FF2B5EF4-FFF2-40B4-BE49-F238E27FC236}">
                    <a16:creationId xmlns:a16="http://schemas.microsoft.com/office/drawing/2014/main" id="{FEC69FB7-2E22-42C6-A97A-E3F6A9D3F4B5}"/>
                  </a:ext>
                </a:extLst>
              </p:cNvPr>
              <p:cNvCxnSpPr>
                <a:stCxn id="16680" idx="5"/>
                <a:endCxn id="16680" idx="2"/>
              </p:cNvCxnSpPr>
              <p:nvPr/>
            </p:nvCxnSpPr>
            <p:spPr>
              <a:xfrm>
                <a:off x="10076703" y="5748885"/>
                <a:ext cx="216856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3" name="直接连接符 16682">
                <a:extLst>
                  <a:ext uri="{FF2B5EF4-FFF2-40B4-BE49-F238E27FC236}">
                    <a16:creationId xmlns:a16="http://schemas.microsoft.com/office/drawing/2014/main" id="{C3B9652F-5DC5-4297-BF6B-551A17FE03B5}"/>
                  </a:ext>
                </a:extLst>
              </p:cNvPr>
              <p:cNvCxnSpPr>
                <a:stCxn id="16680" idx="5"/>
                <a:endCxn id="16680" idx="4"/>
              </p:cNvCxnSpPr>
              <p:nvPr/>
            </p:nvCxnSpPr>
            <p:spPr>
              <a:xfrm>
                <a:off x="10076703" y="5748885"/>
                <a:ext cx="109837" cy="66781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4" name="直接连接符 16683">
                <a:extLst>
                  <a:ext uri="{FF2B5EF4-FFF2-40B4-BE49-F238E27FC236}">
                    <a16:creationId xmlns:a16="http://schemas.microsoft.com/office/drawing/2014/main" id="{AB2FC9C3-E099-40AC-B352-ABA541340C00}"/>
                  </a:ext>
                </a:extLst>
              </p:cNvPr>
              <p:cNvCxnSpPr>
                <a:stCxn id="16680" idx="4"/>
                <a:endCxn id="16680" idx="2"/>
              </p:cNvCxnSpPr>
              <p:nvPr/>
            </p:nvCxnSpPr>
            <p:spPr>
              <a:xfrm flipV="1">
                <a:off x="10186539" y="5748885"/>
                <a:ext cx="107019" cy="66781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5" name="直接连接符 16684">
                <a:extLst>
                  <a:ext uri="{FF2B5EF4-FFF2-40B4-BE49-F238E27FC236}">
                    <a16:creationId xmlns:a16="http://schemas.microsoft.com/office/drawing/2014/main" id="{B7EDFAA9-CFB4-4DC7-A104-E95B06455354}"/>
                  </a:ext>
                </a:extLst>
              </p:cNvPr>
              <p:cNvCxnSpPr>
                <a:stCxn id="16680" idx="5"/>
                <a:endCxn id="16680" idx="1"/>
              </p:cNvCxnSpPr>
              <p:nvPr/>
            </p:nvCxnSpPr>
            <p:spPr>
              <a:xfrm flipV="1">
                <a:off x="10076703" y="5679434"/>
                <a:ext cx="126734" cy="69452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6" name="直接连接符 16685">
                <a:extLst>
                  <a:ext uri="{FF2B5EF4-FFF2-40B4-BE49-F238E27FC236}">
                    <a16:creationId xmlns:a16="http://schemas.microsoft.com/office/drawing/2014/main" id="{FA2BF952-A16A-42D1-817E-C951C59E4B91}"/>
                  </a:ext>
                </a:extLst>
              </p:cNvPr>
              <p:cNvCxnSpPr>
                <a:stCxn id="16680" idx="1"/>
                <a:endCxn id="16680" idx="2"/>
              </p:cNvCxnSpPr>
              <p:nvPr/>
            </p:nvCxnSpPr>
            <p:spPr>
              <a:xfrm>
                <a:off x="10203437" y="5679434"/>
                <a:ext cx="90122" cy="69452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38" name="立方体 16437">
              <a:extLst>
                <a:ext uri="{FF2B5EF4-FFF2-40B4-BE49-F238E27FC236}">
                  <a16:creationId xmlns:a16="http://schemas.microsoft.com/office/drawing/2014/main" id="{719A7C62-8CDD-4F14-980B-398FFADA5755}"/>
                </a:ext>
              </a:extLst>
            </p:cNvPr>
            <p:cNvSpPr/>
            <p:nvPr/>
          </p:nvSpPr>
          <p:spPr>
            <a:xfrm rot="220099">
              <a:off x="3385109" y="1086802"/>
              <a:ext cx="215475" cy="29066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39" name="立方体 16438">
              <a:extLst>
                <a:ext uri="{FF2B5EF4-FFF2-40B4-BE49-F238E27FC236}">
                  <a16:creationId xmlns:a16="http://schemas.microsoft.com/office/drawing/2014/main" id="{F7B51C21-8C7D-44E8-89DE-B989CF86463C}"/>
                </a:ext>
              </a:extLst>
            </p:cNvPr>
            <p:cNvSpPr/>
            <p:nvPr/>
          </p:nvSpPr>
          <p:spPr>
            <a:xfrm rot="220099">
              <a:off x="3190759" y="1294696"/>
              <a:ext cx="215475" cy="29066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40" name="立方体 16439">
              <a:extLst>
                <a:ext uri="{FF2B5EF4-FFF2-40B4-BE49-F238E27FC236}">
                  <a16:creationId xmlns:a16="http://schemas.microsoft.com/office/drawing/2014/main" id="{DEBBF0E6-5713-4762-8F9B-60F222AF6AFB}"/>
                </a:ext>
              </a:extLst>
            </p:cNvPr>
            <p:cNvSpPr/>
            <p:nvPr/>
          </p:nvSpPr>
          <p:spPr>
            <a:xfrm rot="220099">
              <a:off x="3002748" y="1508365"/>
              <a:ext cx="215475" cy="290666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30" name="立方体 16440">
              <a:extLst>
                <a:ext uri="{FF2B5EF4-FFF2-40B4-BE49-F238E27FC236}">
                  <a16:creationId xmlns:a16="http://schemas.microsoft.com/office/drawing/2014/main" id="{F44E4CC8-94A0-4328-8924-0EF65FCD8D3B}"/>
                </a:ext>
              </a:extLst>
            </p:cNvPr>
            <p:cNvSpPr/>
            <p:nvPr/>
          </p:nvSpPr>
          <p:spPr>
            <a:xfrm rot="220099">
              <a:off x="2821073" y="1745132"/>
              <a:ext cx="215475" cy="29066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42" name="立方体 16441">
              <a:extLst>
                <a:ext uri="{FF2B5EF4-FFF2-40B4-BE49-F238E27FC236}">
                  <a16:creationId xmlns:a16="http://schemas.microsoft.com/office/drawing/2014/main" id="{40746F38-0379-4935-9C09-E71FEDF72890}"/>
                </a:ext>
              </a:extLst>
            </p:cNvPr>
            <p:cNvSpPr/>
            <p:nvPr/>
          </p:nvSpPr>
          <p:spPr>
            <a:xfrm rot="220099">
              <a:off x="2654185" y="1895277"/>
              <a:ext cx="215475" cy="29066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31" name="立方体 16442">
              <a:extLst>
                <a:ext uri="{FF2B5EF4-FFF2-40B4-BE49-F238E27FC236}">
                  <a16:creationId xmlns:a16="http://schemas.microsoft.com/office/drawing/2014/main" id="{5F6EFB7E-70AF-4677-AF4A-2FC40E189826}"/>
                </a:ext>
              </a:extLst>
            </p:cNvPr>
            <p:cNvSpPr/>
            <p:nvPr/>
          </p:nvSpPr>
          <p:spPr>
            <a:xfrm rot="220099">
              <a:off x="2535886" y="2043498"/>
              <a:ext cx="215475" cy="292591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39" name="立方体 16443">
              <a:extLst>
                <a:ext uri="{FF2B5EF4-FFF2-40B4-BE49-F238E27FC236}">
                  <a16:creationId xmlns:a16="http://schemas.microsoft.com/office/drawing/2014/main" id="{C4953229-53A7-4F3D-A4DD-2485C65F2A80}"/>
                </a:ext>
              </a:extLst>
            </p:cNvPr>
            <p:cNvSpPr/>
            <p:nvPr/>
          </p:nvSpPr>
          <p:spPr>
            <a:xfrm rot="220099">
              <a:off x="2438711" y="2239842"/>
              <a:ext cx="215475" cy="290666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502" name="组合 603">
              <a:extLst>
                <a:ext uri="{FF2B5EF4-FFF2-40B4-BE49-F238E27FC236}">
                  <a16:creationId xmlns:a16="http://schemas.microsoft.com/office/drawing/2014/main" id="{8095B0A9-4D99-4DC6-9A7E-3DFB4D0CEB38}"/>
                </a:ext>
              </a:extLst>
            </p:cNvPr>
            <p:cNvGrpSpPr>
              <a:grpSpLocks/>
            </p:cNvGrpSpPr>
            <p:nvPr/>
          </p:nvGrpSpPr>
          <p:grpSpPr bwMode="auto">
            <a:xfrm rot="250590">
              <a:off x="2109111" y="2476311"/>
              <a:ext cx="564217" cy="823936"/>
              <a:chOff x="1262519" y="3487166"/>
              <a:chExt cx="752192" cy="1098836"/>
            </a:xfrm>
          </p:grpSpPr>
          <p:sp>
            <p:nvSpPr>
              <p:cNvPr id="16619" name="流程图: 过程 16618">
                <a:extLst>
                  <a:ext uri="{FF2B5EF4-FFF2-40B4-BE49-F238E27FC236}">
                    <a16:creationId xmlns:a16="http://schemas.microsoft.com/office/drawing/2014/main" id="{4EB1DBB4-90FB-4504-8392-0FBB83DD6679}"/>
                  </a:ext>
                </a:extLst>
              </p:cNvPr>
              <p:cNvSpPr/>
              <p:nvPr/>
            </p:nvSpPr>
            <p:spPr>
              <a:xfrm rot="17918708">
                <a:off x="1182746" y="3768297"/>
                <a:ext cx="908783" cy="712524"/>
              </a:xfrm>
              <a:prstGeom prst="flowChartProcess">
                <a:avLst/>
              </a:prstGeom>
              <a:blipFill>
                <a:blip r:embed="rId3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634" name="组合 605">
                <a:extLst>
                  <a:ext uri="{FF2B5EF4-FFF2-40B4-BE49-F238E27FC236}">
                    <a16:creationId xmlns:a16="http://schemas.microsoft.com/office/drawing/2014/main" id="{121EAC09-8916-4C6B-BDFB-243567646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1468" y="4060704"/>
                <a:ext cx="391249" cy="403682"/>
                <a:chOff x="1260059" y="4123189"/>
                <a:chExt cx="377858" cy="403682"/>
              </a:xfrm>
            </p:grpSpPr>
            <p:grpSp>
              <p:nvGrpSpPr>
                <p:cNvPr id="16719" name="组合 646">
                  <a:extLst>
                    <a:ext uri="{FF2B5EF4-FFF2-40B4-BE49-F238E27FC236}">
                      <a16:creationId xmlns:a16="http://schemas.microsoft.com/office/drawing/2014/main" id="{0DB6DF89-114D-4A14-B06C-2D0B6D2467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282" y="4307030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67" name="圆柱形 652">
                    <a:extLst>
                      <a:ext uri="{FF2B5EF4-FFF2-40B4-BE49-F238E27FC236}">
                        <a16:creationId xmlns:a16="http://schemas.microsoft.com/office/drawing/2014/main" id="{7B7F380E-FD5A-4DC5-A85C-E6B3A0583B7F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68" name="圆柱形 653">
                    <a:extLst>
                      <a:ext uri="{FF2B5EF4-FFF2-40B4-BE49-F238E27FC236}">
                        <a16:creationId xmlns:a16="http://schemas.microsoft.com/office/drawing/2014/main" id="{79193FB7-4D29-4BE1-B350-0F78AC349B93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69" name="圆柱形 654">
                    <a:extLst>
                      <a:ext uri="{FF2B5EF4-FFF2-40B4-BE49-F238E27FC236}">
                        <a16:creationId xmlns:a16="http://schemas.microsoft.com/office/drawing/2014/main" id="{466BE642-C43E-4F7A-845B-39D8065F7F11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grpSp>
              <p:nvGrpSpPr>
                <p:cNvPr id="16720" name="组合 647">
                  <a:extLst>
                    <a:ext uri="{FF2B5EF4-FFF2-40B4-BE49-F238E27FC236}">
                      <a16:creationId xmlns:a16="http://schemas.microsoft.com/office/drawing/2014/main" id="{99C954A2-1278-44C9-9946-B134A56AA7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9061" y="4123189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64" name="圆柱形 649">
                    <a:extLst>
                      <a:ext uri="{FF2B5EF4-FFF2-40B4-BE49-F238E27FC236}">
                        <a16:creationId xmlns:a16="http://schemas.microsoft.com/office/drawing/2014/main" id="{3AFA6116-91F4-4E2A-AC9E-79917CDA1D29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65" name="圆柱形 650">
                    <a:extLst>
                      <a:ext uri="{FF2B5EF4-FFF2-40B4-BE49-F238E27FC236}">
                        <a16:creationId xmlns:a16="http://schemas.microsoft.com/office/drawing/2014/main" id="{A86A175D-D835-4352-ABF7-AB20C37E75CF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66" name="圆柱形 651">
                    <a:extLst>
                      <a:ext uri="{FF2B5EF4-FFF2-40B4-BE49-F238E27FC236}">
                        <a16:creationId xmlns:a16="http://schemas.microsoft.com/office/drawing/2014/main" id="{519589AA-2CB5-4DDA-896A-8456BDCD43D8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sp>
              <p:nvSpPr>
                <p:cNvPr id="16663" name="圆柱形 648">
                  <a:extLst>
                    <a:ext uri="{FF2B5EF4-FFF2-40B4-BE49-F238E27FC236}">
                      <a16:creationId xmlns:a16="http://schemas.microsoft.com/office/drawing/2014/main" id="{EF6D4E90-B809-48DD-B4FD-C1F71EE61851}"/>
                    </a:ext>
                  </a:extLst>
                </p:cNvPr>
                <p:cNvSpPr/>
                <p:nvPr/>
              </p:nvSpPr>
              <p:spPr>
                <a:xfrm rot="17946257" flipH="1">
                  <a:off x="1426128" y="4035371"/>
                  <a:ext cx="45719" cy="377858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635" name="组合 606">
                <a:extLst>
                  <a:ext uri="{FF2B5EF4-FFF2-40B4-BE49-F238E27FC236}">
                    <a16:creationId xmlns:a16="http://schemas.microsoft.com/office/drawing/2014/main" id="{B1335669-6C41-4519-B083-A9F4F510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2519" y="4146718"/>
                <a:ext cx="342494" cy="374461"/>
                <a:chOff x="1260059" y="4123189"/>
                <a:chExt cx="377858" cy="403682"/>
              </a:xfrm>
            </p:grpSpPr>
            <p:grpSp>
              <p:nvGrpSpPr>
                <p:cNvPr id="16696" name="组合 637">
                  <a:extLst>
                    <a:ext uri="{FF2B5EF4-FFF2-40B4-BE49-F238E27FC236}">
                      <a16:creationId xmlns:a16="http://schemas.microsoft.com/office/drawing/2014/main" id="{A4F06DD9-9023-4CA2-8089-B88FB6A012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282" y="4307030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58" name="圆柱形 643">
                    <a:extLst>
                      <a:ext uri="{FF2B5EF4-FFF2-40B4-BE49-F238E27FC236}">
                        <a16:creationId xmlns:a16="http://schemas.microsoft.com/office/drawing/2014/main" id="{934F170C-7E45-4A25-9221-2D3E6C1E9332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59" name="圆柱形 644">
                    <a:extLst>
                      <a:ext uri="{FF2B5EF4-FFF2-40B4-BE49-F238E27FC236}">
                        <a16:creationId xmlns:a16="http://schemas.microsoft.com/office/drawing/2014/main" id="{59BB3CD7-B3AE-4407-8516-9EBF223EE777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60" name="圆柱形 645">
                    <a:extLst>
                      <a:ext uri="{FF2B5EF4-FFF2-40B4-BE49-F238E27FC236}">
                        <a16:creationId xmlns:a16="http://schemas.microsoft.com/office/drawing/2014/main" id="{38064E62-ED9F-40AF-B8BC-E8D8DE309AFC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grpSp>
              <p:nvGrpSpPr>
                <p:cNvPr id="16940" name="组合 638">
                  <a:extLst>
                    <a:ext uri="{FF2B5EF4-FFF2-40B4-BE49-F238E27FC236}">
                      <a16:creationId xmlns:a16="http://schemas.microsoft.com/office/drawing/2014/main" id="{DF319A83-0D10-484A-976F-8BA1AC90F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9061" y="4123189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55" name="圆柱形 640">
                    <a:extLst>
                      <a:ext uri="{FF2B5EF4-FFF2-40B4-BE49-F238E27FC236}">
                        <a16:creationId xmlns:a16="http://schemas.microsoft.com/office/drawing/2014/main" id="{D6EBC238-AD51-4A4B-AC42-21BAE6809A4E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56" name="圆柱形 641">
                    <a:extLst>
                      <a:ext uri="{FF2B5EF4-FFF2-40B4-BE49-F238E27FC236}">
                        <a16:creationId xmlns:a16="http://schemas.microsoft.com/office/drawing/2014/main" id="{47D762B0-8776-4E36-858A-27083DD91416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57" name="圆柱形 642">
                    <a:extLst>
                      <a:ext uri="{FF2B5EF4-FFF2-40B4-BE49-F238E27FC236}">
                        <a16:creationId xmlns:a16="http://schemas.microsoft.com/office/drawing/2014/main" id="{DCE2F12D-EE3E-4F3B-9678-19FECDA02811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sp>
              <p:nvSpPr>
                <p:cNvPr id="16654" name="圆柱形 639">
                  <a:extLst>
                    <a:ext uri="{FF2B5EF4-FFF2-40B4-BE49-F238E27FC236}">
                      <a16:creationId xmlns:a16="http://schemas.microsoft.com/office/drawing/2014/main" id="{E3F08411-1851-4DE5-9118-30392705253A}"/>
                    </a:ext>
                  </a:extLst>
                </p:cNvPr>
                <p:cNvSpPr/>
                <p:nvPr/>
              </p:nvSpPr>
              <p:spPr>
                <a:xfrm rot="17946257" flipH="1">
                  <a:off x="1426128" y="4035371"/>
                  <a:ext cx="45719" cy="377858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636" name="组合 607">
                <a:extLst>
                  <a:ext uri="{FF2B5EF4-FFF2-40B4-BE49-F238E27FC236}">
                    <a16:creationId xmlns:a16="http://schemas.microsoft.com/office/drawing/2014/main" id="{CB7D5F67-14FB-4EC2-85F2-E71C8200E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1807" y="3487166"/>
                <a:ext cx="391249" cy="403682"/>
                <a:chOff x="1260059" y="4123189"/>
                <a:chExt cx="377858" cy="403682"/>
              </a:xfrm>
            </p:grpSpPr>
            <p:grpSp>
              <p:nvGrpSpPr>
                <p:cNvPr id="16673" name="组合 628">
                  <a:extLst>
                    <a:ext uri="{FF2B5EF4-FFF2-40B4-BE49-F238E27FC236}">
                      <a16:creationId xmlns:a16="http://schemas.microsoft.com/office/drawing/2014/main" id="{F73D085A-2ED2-456F-9D3B-768BCF404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282" y="4307030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49" name="圆柱形 634">
                    <a:extLst>
                      <a:ext uri="{FF2B5EF4-FFF2-40B4-BE49-F238E27FC236}">
                        <a16:creationId xmlns:a16="http://schemas.microsoft.com/office/drawing/2014/main" id="{452737B1-DC3F-4FFD-BBD6-F25527BB0A0B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50" name="圆柱形 635">
                    <a:extLst>
                      <a:ext uri="{FF2B5EF4-FFF2-40B4-BE49-F238E27FC236}">
                        <a16:creationId xmlns:a16="http://schemas.microsoft.com/office/drawing/2014/main" id="{C956AAB0-833A-4944-83C0-2DFF4B1F6451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51" name="圆柱形 636">
                    <a:extLst>
                      <a:ext uri="{FF2B5EF4-FFF2-40B4-BE49-F238E27FC236}">
                        <a16:creationId xmlns:a16="http://schemas.microsoft.com/office/drawing/2014/main" id="{2CDCCA0E-70B9-4352-9720-E35A7083A07A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grpSp>
              <p:nvGrpSpPr>
                <p:cNvPr id="16674" name="组合 629">
                  <a:extLst>
                    <a:ext uri="{FF2B5EF4-FFF2-40B4-BE49-F238E27FC236}">
                      <a16:creationId xmlns:a16="http://schemas.microsoft.com/office/drawing/2014/main" id="{D42B323E-E446-480B-8ED0-1C9AD3AF56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9061" y="4123189"/>
                  <a:ext cx="36000" cy="219841"/>
                  <a:chOff x="1630710" y="4295809"/>
                  <a:chExt cx="36000" cy="219841"/>
                </a:xfrm>
              </p:grpSpPr>
              <p:sp>
                <p:nvSpPr>
                  <p:cNvPr id="16646" name="圆柱形 631">
                    <a:extLst>
                      <a:ext uri="{FF2B5EF4-FFF2-40B4-BE49-F238E27FC236}">
                        <a16:creationId xmlns:a16="http://schemas.microsoft.com/office/drawing/2014/main" id="{7DCC79FA-64E5-45F5-B51A-83E7892F3E93}"/>
                      </a:ext>
                    </a:extLst>
                  </p:cNvPr>
                  <p:cNvSpPr/>
                  <p:nvPr/>
                </p:nvSpPr>
                <p:spPr>
                  <a:xfrm>
                    <a:off x="1630710" y="4295809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47" name="圆柱形 632">
                    <a:extLst>
                      <a:ext uri="{FF2B5EF4-FFF2-40B4-BE49-F238E27FC236}">
                        <a16:creationId xmlns:a16="http://schemas.microsoft.com/office/drawing/2014/main" id="{87FFE1A5-DEAE-43FE-9454-C4372DD2125C}"/>
                      </a:ext>
                    </a:extLst>
                  </p:cNvPr>
                  <p:cNvSpPr/>
                  <p:nvPr/>
                </p:nvSpPr>
                <p:spPr>
                  <a:xfrm>
                    <a:off x="1630710" y="436973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  <p:sp>
                <p:nvSpPr>
                  <p:cNvPr id="16648" name="圆柱形 633">
                    <a:extLst>
                      <a:ext uri="{FF2B5EF4-FFF2-40B4-BE49-F238E27FC236}">
                        <a16:creationId xmlns:a16="http://schemas.microsoft.com/office/drawing/2014/main" id="{3ECE80EC-8E38-4C32-9E58-3FC038F49399}"/>
                      </a:ext>
                    </a:extLst>
                  </p:cNvPr>
                  <p:cNvSpPr/>
                  <p:nvPr/>
                </p:nvSpPr>
                <p:spPr>
                  <a:xfrm>
                    <a:off x="1630710" y="4443650"/>
                    <a:ext cx="36000" cy="72000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83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latin typeface="方正兰亭黑_GBK" panose="02000000000000000000" pitchFamily="2" charset="-122"/>
                      <a:ea typeface="方正兰亭黑_GBK" panose="02000000000000000000" pitchFamily="2" charset="-122"/>
                    </a:endParaRPr>
                  </a:p>
                </p:txBody>
              </p:sp>
            </p:grpSp>
            <p:sp>
              <p:nvSpPr>
                <p:cNvPr id="16645" name="圆柱形 630">
                  <a:extLst>
                    <a:ext uri="{FF2B5EF4-FFF2-40B4-BE49-F238E27FC236}">
                      <a16:creationId xmlns:a16="http://schemas.microsoft.com/office/drawing/2014/main" id="{D5CD660C-618F-4CC6-9670-196B2ABE84E0}"/>
                    </a:ext>
                  </a:extLst>
                </p:cNvPr>
                <p:cNvSpPr/>
                <p:nvPr/>
              </p:nvSpPr>
              <p:spPr>
                <a:xfrm rot="17946257" flipH="1">
                  <a:off x="1426128" y="4035371"/>
                  <a:ext cx="45719" cy="377858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623" name="棱台 608">
                <a:extLst>
                  <a:ext uri="{FF2B5EF4-FFF2-40B4-BE49-F238E27FC236}">
                    <a16:creationId xmlns:a16="http://schemas.microsoft.com/office/drawing/2014/main" id="{BAACF52B-511F-4B09-83B8-F6DD00A851BE}"/>
                  </a:ext>
                </a:extLst>
              </p:cNvPr>
              <p:cNvSpPr/>
              <p:nvPr/>
            </p:nvSpPr>
            <p:spPr>
              <a:xfrm rot="7125526">
                <a:off x="1409546" y="3805385"/>
                <a:ext cx="359406" cy="253467"/>
              </a:xfrm>
              <a:prstGeom prst="bevel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24" name="矩形 16623">
                <a:extLst>
                  <a:ext uri="{FF2B5EF4-FFF2-40B4-BE49-F238E27FC236}">
                    <a16:creationId xmlns:a16="http://schemas.microsoft.com/office/drawing/2014/main" id="{B44AD038-386E-436E-8221-D7243246EBEA}"/>
                  </a:ext>
                </a:extLst>
              </p:cNvPr>
              <p:cNvSpPr/>
              <p:nvPr/>
            </p:nvSpPr>
            <p:spPr>
              <a:xfrm rot="1726781">
                <a:off x="1420980" y="3533275"/>
                <a:ext cx="47878" cy="6135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25" name="矩形 16624">
                <a:extLst>
                  <a:ext uri="{FF2B5EF4-FFF2-40B4-BE49-F238E27FC236}">
                    <a16:creationId xmlns:a16="http://schemas.microsoft.com/office/drawing/2014/main" id="{0678EF6E-428E-4AA0-81A6-2BDA85B81F94}"/>
                  </a:ext>
                </a:extLst>
              </p:cNvPr>
              <p:cNvSpPr/>
              <p:nvPr/>
            </p:nvSpPr>
            <p:spPr>
              <a:xfrm rot="17908145">
                <a:off x="1454608" y="3963481"/>
                <a:ext cx="46209" cy="4308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640" name="组合 611">
                <a:extLst>
                  <a:ext uri="{FF2B5EF4-FFF2-40B4-BE49-F238E27FC236}">
                    <a16:creationId xmlns:a16="http://schemas.microsoft.com/office/drawing/2014/main" id="{330A5352-4406-489D-9F94-B34F025112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6734" y="4121992"/>
                <a:ext cx="180000" cy="243906"/>
                <a:chOff x="2811943" y="4407181"/>
                <a:chExt cx="180000" cy="243906"/>
              </a:xfrm>
            </p:grpSpPr>
            <p:sp>
              <p:nvSpPr>
                <p:cNvPr id="16639" name="圆柱形 624">
                  <a:extLst>
                    <a:ext uri="{FF2B5EF4-FFF2-40B4-BE49-F238E27FC236}">
                      <a16:creationId xmlns:a16="http://schemas.microsoft.com/office/drawing/2014/main" id="{6D6E0381-35BD-4BDD-ADBB-4DC9C1F9486C}"/>
                    </a:ext>
                  </a:extLst>
                </p:cNvPr>
                <p:cNvSpPr/>
                <p:nvPr/>
              </p:nvSpPr>
              <p:spPr>
                <a:xfrm>
                  <a:off x="2948110" y="4471087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48" name="圆柱形 625">
                  <a:extLst>
                    <a:ext uri="{FF2B5EF4-FFF2-40B4-BE49-F238E27FC236}">
                      <a16:creationId xmlns:a16="http://schemas.microsoft.com/office/drawing/2014/main" id="{BC577503-51F6-4A65-8725-4E55A3BA1FD9}"/>
                    </a:ext>
                  </a:extLst>
                </p:cNvPr>
                <p:cNvSpPr/>
                <p:nvPr/>
              </p:nvSpPr>
              <p:spPr>
                <a:xfrm>
                  <a:off x="2948110" y="4531612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41" name="圆柱形 626">
                  <a:extLst>
                    <a:ext uri="{FF2B5EF4-FFF2-40B4-BE49-F238E27FC236}">
                      <a16:creationId xmlns:a16="http://schemas.microsoft.com/office/drawing/2014/main" id="{1D3833A8-A164-409B-B28E-281E4A8EA58F}"/>
                    </a:ext>
                  </a:extLst>
                </p:cNvPr>
                <p:cNvSpPr/>
                <p:nvPr/>
              </p:nvSpPr>
              <p:spPr>
                <a:xfrm>
                  <a:off x="2948110" y="4592135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42" name="圆柱形 627">
                  <a:extLst>
                    <a:ext uri="{FF2B5EF4-FFF2-40B4-BE49-F238E27FC236}">
                      <a16:creationId xmlns:a16="http://schemas.microsoft.com/office/drawing/2014/main" id="{A038569D-DE61-445D-B32D-B1C31A59C023}"/>
                    </a:ext>
                  </a:extLst>
                </p:cNvPr>
                <p:cNvSpPr/>
                <p:nvPr/>
              </p:nvSpPr>
              <p:spPr>
                <a:xfrm rot="17946257" flipH="1">
                  <a:off x="2880738" y="4338386"/>
                  <a:ext cx="42410" cy="180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627" name="矩形 16626">
                <a:extLst>
                  <a:ext uri="{FF2B5EF4-FFF2-40B4-BE49-F238E27FC236}">
                    <a16:creationId xmlns:a16="http://schemas.microsoft.com/office/drawing/2014/main" id="{3056426E-2553-48F0-83BB-F7B899795974}"/>
                  </a:ext>
                </a:extLst>
              </p:cNvPr>
              <p:cNvSpPr/>
              <p:nvPr/>
            </p:nvSpPr>
            <p:spPr>
              <a:xfrm rot="1726781">
                <a:off x="1731701" y="3710791"/>
                <a:ext cx="47876" cy="6135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28" name="矩形 16627">
                <a:extLst>
                  <a:ext uri="{FF2B5EF4-FFF2-40B4-BE49-F238E27FC236}">
                    <a16:creationId xmlns:a16="http://schemas.microsoft.com/office/drawing/2014/main" id="{9086817B-BB41-4E76-9D68-981F14AD4B16}"/>
                  </a:ext>
                </a:extLst>
              </p:cNvPr>
              <p:cNvSpPr/>
              <p:nvPr/>
            </p:nvSpPr>
            <p:spPr>
              <a:xfrm rot="17908145">
                <a:off x="1681289" y="3499600"/>
                <a:ext cx="43641" cy="3942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643" name="组合 614">
                <a:extLst>
                  <a:ext uri="{FF2B5EF4-FFF2-40B4-BE49-F238E27FC236}">
                    <a16:creationId xmlns:a16="http://schemas.microsoft.com/office/drawing/2014/main" id="{00DFB104-7F66-486C-92C0-2D1E05A7E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4711" y="3891152"/>
                <a:ext cx="180000" cy="243906"/>
                <a:chOff x="2811943" y="4407181"/>
                <a:chExt cx="180000" cy="243906"/>
              </a:xfrm>
            </p:grpSpPr>
            <p:sp>
              <p:nvSpPr>
                <p:cNvPr id="16949" name="圆柱形 620">
                  <a:extLst>
                    <a:ext uri="{FF2B5EF4-FFF2-40B4-BE49-F238E27FC236}">
                      <a16:creationId xmlns:a16="http://schemas.microsoft.com/office/drawing/2014/main" id="{5E797BDB-08A9-4737-9191-31E7E52A257D}"/>
                    </a:ext>
                  </a:extLst>
                </p:cNvPr>
                <p:cNvSpPr/>
                <p:nvPr/>
              </p:nvSpPr>
              <p:spPr>
                <a:xfrm>
                  <a:off x="2948110" y="4471087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957" name="圆柱形 621">
                  <a:extLst>
                    <a:ext uri="{FF2B5EF4-FFF2-40B4-BE49-F238E27FC236}">
                      <a16:creationId xmlns:a16="http://schemas.microsoft.com/office/drawing/2014/main" id="{CED0F2B3-E69C-4C09-B9FE-07B7FCF4BF70}"/>
                    </a:ext>
                  </a:extLst>
                </p:cNvPr>
                <p:cNvSpPr/>
                <p:nvPr/>
              </p:nvSpPr>
              <p:spPr>
                <a:xfrm>
                  <a:off x="2948110" y="4531612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37" name="圆柱形 622">
                  <a:extLst>
                    <a:ext uri="{FF2B5EF4-FFF2-40B4-BE49-F238E27FC236}">
                      <a16:creationId xmlns:a16="http://schemas.microsoft.com/office/drawing/2014/main" id="{E0BA3BCB-985C-40D3-AB6D-33760B40AF6A}"/>
                    </a:ext>
                  </a:extLst>
                </p:cNvPr>
                <p:cNvSpPr/>
                <p:nvPr/>
              </p:nvSpPr>
              <p:spPr>
                <a:xfrm>
                  <a:off x="2948110" y="4592135"/>
                  <a:ext cx="32631" cy="58952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38" name="圆柱形 623">
                  <a:extLst>
                    <a:ext uri="{FF2B5EF4-FFF2-40B4-BE49-F238E27FC236}">
                      <a16:creationId xmlns:a16="http://schemas.microsoft.com/office/drawing/2014/main" id="{34C1B7E4-612E-4957-AC01-0493034B545C}"/>
                    </a:ext>
                  </a:extLst>
                </p:cNvPr>
                <p:cNvSpPr/>
                <p:nvPr/>
              </p:nvSpPr>
              <p:spPr>
                <a:xfrm rot="17946257" flipH="1">
                  <a:off x="2880738" y="4338386"/>
                  <a:ext cx="42410" cy="1800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630" name="立方体 16629">
                <a:extLst>
                  <a:ext uri="{FF2B5EF4-FFF2-40B4-BE49-F238E27FC236}">
                    <a16:creationId xmlns:a16="http://schemas.microsoft.com/office/drawing/2014/main" id="{2687A40B-FF72-45CB-A463-96761938930D}"/>
                  </a:ext>
                </a:extLst>
              </p:cNvPr>
              <p:cNvSpPr/>
              <p:nvPr/>
            </p:nvSpPr>
            <p:spPr>
              <a:xfrm rot="7226537">
                <a:off x="1631921" y="4025183"/>
                <a:ext cx="431287" cy="129550"/>
              </a:xfrm>
              <a:prstGeom prst="cube">
                <a:avLst/>
              </a:prstGeom>
              <a:blipFill>
                <a:blip r:embed="rId7"/>
                <a:tile tx="0" ty="0" sx="100000" sy="100000" flip="none" algn="tl"/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631" name="直接连接符 16630">
                <a:extLst>
                  <a:ext uri="{FF2B5EF4-FFF2-40B4-BE49-F238E27FC236}">
                    <a16:creationId xmlns:a16="http://schemas.microsoft.com/office/drawing/2014/main" id="{CC22703D-852A-4597-A039-6440A6F38243}"/>
                  </a:ext>
                </a:extLst>
              </p:cNvPr>
              <p:cNvCxnSpPr/>
              <p:nvPr/>
            </p:nvCxnSpPr>
            <p:spPr>
              <a:xfrm>
                <a:off x="1757530" y="4103501"/>
                <a:ext cx="84489" cy="4877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2" name="直接连接符 16631">
                <a:extLst>
                  <a:ext uri="{FF2B5EF4-FFF2-40B4-BE49-F238E27FC236}">
                    <a16:creationId xmlns:a16="http://schemas.microsoft.com/office/drawing/2014/main" id="{A473C9DD-9811-4FF4-9BDF-A8633C3E102E}"/>
                  </a:ext>
                </a:extLst>
              </p:cNvPr>
              <p:cNvCxnSpPr/>
              <p:nvPr/>
            </p:nvCxnSpPr>
            <p:spPr>
              <a:xfrm>
                <a:off x="1734096" y="4128227"/>
                <a:ext cx="84489" cy="4877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3" name="直接连接符 16632">
                <a:extLst>
                  <a:ext uri="{FF2B5EF4-FFF2-40B4-BE49-F238E27FC236}">
                    <a16:creationId xmlns:a16="http://schemas.microsoft.com/office/drawing/2014/main" id="{7C5B5C6D-345B-454A-9758-E3710CF30A4B}"/>
                  </a:ext>
                </a:extLst>
              </p:cNvPr>
              <p:cNvCxnSpPr/>
              <p:nvPr/>
            </p:nvCxnSpPr>
            <p:spPr>
              <a:xfrm>
                <a:off x="1852372" y="3947988"/>
                <a:ext cx="81672" cy="4877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58" name="直接连接符 16633">
                <a:extLst>
                  <a:ext uri="{FF2B5EF4-FFF2-40B4-BE49-F238E27FC236}">
                    <a16:creationId xmlns:a16="http://schemas.microsoft.com/office/drawing/2014/main" id="{0CBF0C52-9B70-42C2-B8E8-CC7BF1C9FD97}"/>
                  </a:ext>
                </a:extLst>
              </p:cNvPr>
              <p:cNvCxnSpPr/>
              <p:nvPr/>
            </p:nvCxnSpPr>
            <p:spPr>
              <a:xfrm>
                <a:off x="1838083" y="3979831"/>
                <a:ext cx="81672" cy="5134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66" name="组合 16445">
              <a:extLst>
                <a:ext uri="{FF2B5EF4-FFF2-40B4-BE49-F238E27FC236}">
                  <a16:creationId xmlns:a16="http://schemas.microsoft.com/office/drawing/2014/main" id="{38253BE7-7C0B-4383-B29F-14509222C670}"/>
                </a:ext>
              </a:extLst>
            </p:cNvPr>
            <p:cNvGrpSpPr/>
            <p:nvPr/>
          </p:nvGrpSpPr>
          <p:grpSpPr>
            <a:xfrm flipH="1">
              <a:off x="5748662" y="1733031"/>
              <a:ext cx="173100" cy="302691"/>
              <a:chOff x="1260059" y="4123189"/>
              <a:chExt cx="377858" cy="403682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16610" name="组合 16609">
                <a:extLst>
                  <a:ext uri="{FF2B5EF4-FFF2-40B4-BE49-F238E27FC236}">
                    <a16:creationId xmlns:a16="http://schemas.microsoft.com/office/drawing/2014/main" id="{DDC7533A-3314-42DA-BEEC-01C52AB137D2}"/>
                  </a:ext>
                </a:extLst>
              </p:cNvPr>
              <p:cNvGrpSpPr/>
              <p:nvPr/>
            </p:nvGrpSpPr>
            <p:grpSpPr>
              <a:xfrm>
                <a:off x="1601282" y="4307030"/>
                <a:ext cx="36000" cy="219841"/>
                <a:chOff x="1630710" y="4295809"/>
                <a:chExt cx="36000" cy="219841"/>
              </a:xfrm>
              <a:grpFill/>
            </p:grpSpPr>
            <p:sp>
              <p:nvSpPr>
                <p:cNvPr id="16616" name="圆柱形 662">
                  <a:extLst>
                    <a:ext uri="{FF2B5EF4-FFF2-40B4-BE49-F238E27FC236}">
                      <a16:creationId xmlns:a16="http://schemas.microsoft.com/office/drawing/2014/main" id="{E1B8D680-054F-4A0E-8851-F18317B40DA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17" name="圆柱形 663">
                  <a:extLst>
                    <a:ext uri="{FF2B5EF4-FFF2-40B4-BE49-F238E27FC236}">
                      <a16:creationId xmlns:a16="http://schemas.microsoft.com/office/drawing/2014/main" id="{75CF1E0F-C37B-451C-A589-3FE7920AB05B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18" name="圆柱形 664">
                  <a:extLst>
                    <a:ext uri="{FF2B5EF4-FFF2-40B4-BE49-F238E27FC236}">
                      <a16:creationId xmlns:a16="http://schemas.microsoft.com/office/drawing/2014/main" id="{E30CEA37-A016-434B-9854-BA717CA924E3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611" name="组合 16610">
                <a:extLst>
                  <a:ext uri="{FF2B5EF4-FFF2-40B4-BE49-F238E27FC236}">
                    <a16:creationId xmlns:a16="http://schemas.microsoft.com/office/drawing/2014/main" id="{6E473780-10ED-453C-8620-89431D815F05}"/>
                  </a:ext>
                </a:extLst>
              </p:cNvPr>
              <p:cNvGrpSpPr/>
              <p:nvPr/>
            </p:nvGrpSpPr>
            <p:grpSpPr>
              <a:xfrm>
                <a:off x="1269061" y="4123189"/>
                <a:ext cx="36000" cy="219841"/>
                <a:chOff x="1630710" y="4295809"/>
                <a:chExt cx="36000" cy="219841"/>
              </a:xfrm>
              <a:grpFill/>
            </p:grpSpPr>
            <p:sp>
              <p:nvSpPr>
                <p:cNvPr id="16613" name="圆柱形 659">
                  <a:extLst>
                    <a:ext uri="{FF2B5EF4-FFF2-40B4-BE49-F238E27FC236}">
                      <a16:creationId xmlns:a16="http://schemas.microsoft.com/office/drawing/2014/main" id="{80AC2868-6E97-448A-8673-8B66DCA2BC83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14" name="圆柱形 660">
                  <a:extLst>
                    <a:ext uri="{FF2B5EF4-FFF2-40B4-BE49-F238E27FC236}">
                      <a16:creationId xmlns:a16="http://schemas.microsoft.com/office/drawing/2014/main" id="{BB26DB12-DC36-4291-A8AC-866B81BE95F2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615" name="圆柱形 661">
                  <a:extLst>
                    <a:ext uri="{FF2B5EF4-FFF2-40B4-BE49-F238E27FC236}">
                      <a16:creationId xmlns:a16="http://schemas.microsoft.com/office/drawing/2014/main" id="{01340E90-8835-4D25-AE94-9D455705DC5B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612" name="圆柱形 658">
                <a:extLst>
                  <a:ext uri="{FF2B5EF4-FFF2-40B4-BE49-F238E27FC236}">
                    <a16:creationId xmlns:a16="http://schemas.microsoft.com/office/drawing/2014/main" id="{167EE963-C33D-4A30-BDB9-C5F631FAEB05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504" name="组合 665">
              <a:extLst>
                <a:ext uri="{FF2B5EF4-FFF2-40B4-BE49-F238E27FC236}">
                  <a16:creationId xmlns:a16="http://schemas.microsoft.com/office/drawing/2014/main" id="{800AC9AC-47BE-4E66-BE41-49F24096F7B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93612" y="1234853"/>
              <a:ext cx="196941" cy="311550"/>
              <a:chOff x="6513627" y="5894283"/>
              <a:chExt cx="255129" cy="415496"/>
            </a:xfrm>
          </p:grpSpPr>
          <p:sp>
            <p:nvSpPr>
              <p:cNvPr id="16604" name="立方体 16603">
                <a:extLst>
                  <a:ext uri="{FF2B5EF4-FFF2-40B4-BE49-F238E27FC236}">
                    <a16:creationId xmlns:a16="http://schemas.microsoft.com/office/drawing/2014/main" id="{D8AC7050-B41D-4721-B345-31C67526DFAC}"/>
                  </a:ext>
                </a:extLst>
              </p:cNvPr>
              <p:cNvSpPr/>
              <p:nvPr/>
            </p:nvSpPr>
            <p:spPr>
              <a:xfrm flipH="1">
                <a:off x="6514548" y="6164063"/>
                <a:ext cx="254510" cy="14633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05" name="立方体 16604">
                <a:extLst>
                  <a:ext uri="{FF2B5EF4-FFF2-40B4-BE49-F238E27FC236}">
                    <a16:creationId xmlns:a16="http://schemas.microsoft.com/office/drawing/2014/main" id="{5B39102F-93F3-4AA7-B26B-05AF903927CE}"/>
                  </a:ext>
                </a:extLst>
              </p:cNvPr>
              <p:cNvSpPr/>
              <p:nvPr/>
            </p:nvSpPr>
            <p:spPr>
              <a:xfrm flipH="1">
                <a:off x="6514548" y="6033137"/>
                <a:ext cx="254510" cy="182269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06" name="立方体 16605">
                <a:extLst>
                  <a:ext uri="{FF2B5EF4-FFF2-40B4-BE49-F238E27FC236}">
                    <a16:creationId xmlns:a16="http://schemas.microsoft.com/office/drawing/2014/main" id="{41FABCBC-FF3E-4BB2-9FF0-AC1F0B258527}"/>
                  </a:ext>
                </a:extLst>
              </p:cNvPr>
              <p:cNvSpPr/>
              <p:nvPr/>
            </p:nvSpPr>
            <p:spPr>
              <a:xfrm flipH="1">
                <a:off x="6514548" y="5894509"/>
                <a:ext cx="254510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07" name="圆柱形 669">
                <a:extLst>
                  <a:ext uri="{FF2B5EF4-FFF2-40B4-BE49-F238E27FC236}">
                    <a16:creationId xmlns:a16="http://schemas.microsoft.com/office/drawing/2014/main" id="{1D32899B-78F7-4AFE-A878-591FE22FD4F0}"/>
                  </a:ext>
                </a:extLst>
              </p:cNvPr>
              <p:cNvSpPr/>
              <p:nvPr/>
            </p:nvSpPr>
            <p:spPr>
              <a:xfrm>
                <a:off x="6613067" y="6171765"/>
                <a:ext cx="16420" cy="41075"/>
              </a:xfrm>
              <a:prstGeom prst="can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08" name="圆柱形 670">
                <a:extLst>
                  <a:ext uri="{FF2B5EF4-FFF2-40B4-BE49-F238E27FC236}">
                    <a16:creationId xmlns:a16="http://schemas.microsoft.com/office/drawing/2014/main" id="{F4459D92-482D-4B02-A10F-448759F40742}"/>
                  </a:ext>
                </a:extLst>
              </p:cNvPr>
              <p:cNvSpPr/>
              <p:nvPr/>
            </p:nvSpPr>
            <p:spPr>
              <a:xfrm>
                <a:off x="6681485" y="6084481"/>
                <a:ext cx="19156" cy="41075"/>
              </a:xfrm>
              <a:prstGeom prst="can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609" name="圆柱形 671">
                <a:extLst>
                  <a:ext uri="{FF2B5EF4-FFF2-40B4-BE49-F238E27FC236}">
                    <a16:creationId xmlns:a16="http://schemas.microsoft.com/office/drawing/2014/main" id="{0DF86687-E32C-4BE7-99CB-D2D4499BB93D}"/>
                  </a:ext>
                </a:extLst>
              </p:cNvPr>
              <p:cNvSpPr/>
              <p:nvPr/>
            </p:nvSpPr>
            <p:spPr>
              <a:xfrm rot="5400000">
                <a:off x="6630152" y="5991904"/>
                <a:ext cx="61612" cy="46522"/>
              </a:xfrm>
              <a:prstGeom prst="can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16967" name="组合 16447">
              <a:extLst>
                <a:ext uri="{FF2B5EF4-FFF2-40B4-BE49-F238E27FC236}">
                  <a16:creationId xmlns:a16="http://schemas.microsoft.com/office/drawing/2014/main" id="{0CFC9847-7347-478F-A18C-E136C3C640D0}"/>
                </a:ext>
              </a:extLst>
            </p:cNvPr>
            <p:cNvGrpSpPr/>
            <p:nvPr/>
          </p:nvGrpSpPr>
          <p:grpSpPr>
            <a:xfrm>
              <a:off x="5494611" y="1416669"/>
              <a:ext cx="216052" cy="296583"/>
              <a:chOff x="4661937" y="765978"/>
              <a:chExt cx="288032" cy="395536"/>
            </a:xfrm>
            <a:solidFill>
              <a:schemeClr val="bg1"/>
            </a:solidFill>
          </p:grpSpPr>
          <p:sp>
            <p:nvSpPr>
              <p:cNvPr id="16601" name="立方体 16600">
                <a:extLst>
                  <a:ext uri="{FF2B5EF4-FFF2-40B4-BE49-F238E27FC236}">
                    <a16:creationId xmlns:a16="http://schemas.microsoft.com/office/drawing/2014/main" id="{4CBAD3FB-9B92-447F-9C59-659A5442A6A6}"/>
                  </a:ext>
                </a:extLst>
              </p:cNvPr>
              <p:cNvSpPr/>
              <p:nvPr/>
            </p:nvSpPr>
            <p:spPr>
              <a:xfrm>
                <a:off x="4661937" y="765978"/>
                <a:ext cx="288032" cy="38845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602" name="直接连接符 16601">
                <a:extLst>
                  <a:ext uri="{FF2B5EF4-FFF2-40B4-BE49-F238E27FC236}">
                    <a16:creationId xmlns:a16="http://schemas.microsoft.com/office/drawing/2014/main" id="{CB6B4442-E223-4A7D-85FF-D6244E57BBE6}"/>
                  </a:ext>
                </a:extLst>
              </p:cNvPr>
              <p:cNvCxnSpPr/>
              <p:nvPr/>
            </p:nvCxnSpPr>
            <p:spPr>
              <a:xfrm>
                <a:off x="4661937" y="909514"/>
                <a:ext cx="1440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3" name="直接连接符 16602">
                <a:extLst>
                  <a:ext uri="{FF2B5EF4-FFF2-40B4-BE49-F238E27FC236}">
                    <a16:creationId xmlns:a16="http://schemas.microsoft.com/office/drawing/2014/main" id="{E45C9762-DAC1-4E89-B4E9-C28C8899FA69}"/>
                  </a:ext>
                </a:extLst>
              </p:cNvPr>
              <p:cNvCxnSpPr/>
              <p:nvPr/>
            </p:nvCxnSpPr>
            <p:spPr>
              <a:xfrm>
                <a:off x="4799062" y="909514"/>
                <a:ext cx="0" cy="252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49" name="平行四边形 16448">
              <a:extLst>
                <a:ext uri="{FF2B5EF4-FFF2-40B4-BE49-F238E27FC236}">
                  <a16:creationId xmlns:a16="http://schemas.microsoft.com/office/drawing/2014/main" id="{8A3C1749-E3EA-4560-B03D-756D96B4F211}"/>
                </a:ext>
              </a:extLst>
            </p:cNvPr>
            <p:cNvSpPr/>
            <p:nvPr/>
          </p:nvSpPr>
          <p:spPr>
            <a:xfrm rot="1563606">
              <a:off x="3366097" y="3460255"/>
              <a:ext cx="179561" cy="471610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0" name="圆角矩形标注 677">
              <a:extLst>
                <a:ext uri="{FF2B5EF4-FFF2-40B4-BE49-F238E27FC236}">
                  <a16:creationId xmlns:a16="http://schemas.microsoft.com/office/drawing/2014/main" id="{83895D20-C5B3-4A43-8542-7CDEA77664B7}"/>
                </a:ext>
              </a:extLst>
            </p:cNvPr>
            <p:cNvSpPr/>
            <p:nvPr/>
          </p:nvSpPr>
          <p:spPr>
            <a:xfrm>
              <a:off x="5696178" y="4634469"/>
              <a:ext cx="1218910" cy="271416"/>
            </a:xfrm>
            <a:prstGeom prst="wedgeRoundRectCallout">
              <a:avLst>
                <a:gd name="adj1" fmla="val -67470"/>
                <a:gd name="adj2" fmla="val -94262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21.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</a:t>
              </a:r>
              <a:r>
                <a:rPr lang="zh-CN" altLang="en-US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screw tightening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1" name="圆角矩形标注 678">
              <a:extLst>
                <a:ext uri="{FF2B5EF4-FFF2-40B4-BE49-F238E27FC236}">
                  <a16:creationId xmlns:a16="http://schemas.microsoft.com/office/drawing/2014/main" id="{38D54DFA-E48A-4CDC-BDEB-4E6D6088729F}"/>
                </a:ext>
              </a:extLst>
            </p:cNvPr>
            <p:cNvSpPr/>
            <p:nvPr/>
          </p:nvSpPr>
          <p:spPr>
            <a:xfrm>
              <a:off x="6025728" y="4230232"/>
              <a:ext cx="1316085" cy="275266"/>
            </a:xfrm>
            <a:prstGeom prst="wedgeRoundRectCallout">
              <a:avLst>
                <a:gd name="adj1" fmla="val -54375"/>
                <a:gd name="adj2" fmla="val -143864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20. Automatic energy consumption sticker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paste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509" name="组合 679">
              <a:extLst>
                <a:ext uri="{FF2B5EF4-FFF2-40B4-BE49-F238E27FC236}">
                  <a16:creationId xmlns:a16="http://schemas.microsoft.com/office/drawing/2014/main" id="{359DE1E7-C953-4A15-B7BD-ED11E54E7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1451" y="2770183"/>
              <a:ext cx="242617" cy="312387"/>
              <a:chOff x="10015852" y="841739"/>
              <a:chExt cx="527201" cy="675439"/>
            </a:xfrm>
          </p:grpSpPr>
          <p:sp>
            <p:nvSpPr>
              <p:cNvPr id="16587" name="立方体 16586">
                <a:extLst>
                  <a:ext uri="{FF2B5EF4-FFF2-40B4-BE49-F238E27FC236}">
                    <a16:creationId xmlns:a16="http://schemas.microsoft.com/office/drawing/2014/main" id="{BA52D2CB-A385-4B40-BE86-CE48E3D0FE43}"/>
                  </a:ext>
                </a:extLst>
              </p:cNvPr>
              <p:cNvSpPr/>
              <p:nvPr/>
            </p:nvSpPr>
            <p:spPr>
              <a:xfrm rot="21407353">
                <a:off x="10021664" y="843779"/>
                <a:ext cx="504944" cy="353775"/>
              </a:xfrm>
              <a:prstGeom prst="cub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88" name="直接连接符 16587">
                <a:extLst>
                  <a:ext uri="{FF2B5EF4-FFF2-40B4-BE49-F238E27FC236}">
                    <a16:creationId xmlns:a16="http://schemas.microsoft.com/office/drawing/2014/main" id="{2EA4CAA2-061F-4170-94B0-E395BBD8AA2F}"/>
                  </a:ext>
                </a:extLst>
              </p:cNvPr>
              <p:cNvCxnSpPr/>
              <p:nvPr/>
            </p:nvCxnSpPr>
            <p:spPr>
              <a:xfrm>
                <a:off x="10026256" y="1089340"/>
                <a:ext cx="22951" cy="42869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89" name="直接连接符 16588">
                <a:extLst>
                  <a:ext uri="{FF2B5EF4-FFF2-40B4-BE49-F238E27FC236}">
                    <a16:creationId xmlns:a16="http://schemas.microsoft.com/office/drawing/2014/main" id="{5832A54B-02CE-4DB1-BC79-6662803909BD}"/>
                  </a:ext>
                </a:extLst>
              </p:cNvPr>
              <p:cNvCxnSpPr/>
              <p:nvPr/>
            </p:nvCxnSpPr>
            <p:spPr>
              <a:xfrm>
                <a:off x="10443981" y="1081016"/>
                <a:ext cx="22953" cy="412047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0" name="直接连接符 16589">
                <a:extLst>
                  <a:ext uri="{FF2B5EF4-FFF2-40B4-BE49-F238E27FC236}">
                    <a16:creationId xmlns:a16="http://schemas.microsoft.com/office/drawing/2014/main" id="{0B6BFB6E-11F5-4CFB-AF2D-D0AC0959E200}"/>
                  </a:ext>
                </a:extLst>
              </p:cNvPr>
              <p:cNvCxnSpPr/>
              <p:nvPr/>
            </p:nvCxnSpPr>
            <p:spPr>
              <a:xfrm>
                <a:off x="10526609" y="968641"/>
                <a:ext cx="18362" cy="41620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1" name="直接连接符 16590">
                <a:extLst>
                  <a:ext uri="{FF2B5EF4-FFF2-40B4-BE49-F238E27FC236}">
                    <a16:creationId xmlns:a16="http://schemas.microsoft.com/office/drawing/2014/main" id="{E1C14F94-CFE5-46F7-B166-16CE36E4866E}"/>
                  </a:ext>
                </a:extLst>
              </p:cNvPr>
              <p:cNvCxnSpPr/>
              <p:nvPr/>
            </p:nvCxnSpPr>
            <p:spPr>
              <a:xfrm flipV="1">
                <a:off x="10044618" y="1488899"/>
                <a:ext cx="422317" cy="20812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2" name="直接连接符 16591">
                <a:extLst>
                  <a:ext uri="{FF2B5EF4-FFF2-40B4-BE49-F238E27FC236}">
                    <a16:creationId xmlns:a16="http://schemas.microsoft.com/office/drawing/2014/main" id="{817059C5-68BE-44BB-A7EE-0454746F543E}"/>
                  </a:ext>
                </a:extLst>
              </p:cNvPr>
              <p:cNvCxnSpPr/>
              <p:nvPr/>
            </p:nvCxnSpPr>
            <p:spPr>
              <a:xfrm flipH="1">
                <a:off x="10466935" y="1376525"/>
                <a:ext cx="78035" cy="112375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3" name="直接连接符 16592">
                <a:extLst>
                  <a:ext uri="{FF2B5EF4-FFF2-40B4-BE49-F238E27FC236}">
                    <a16:creationId xmlns:a16="http://schemas.microsoft.com/office/drawing/2014/main" id="{A0EE9C21-F72C-4990-83BF-B8A6AB8AEFA6}"/>
                  </a:ext>
                </a:extLst>
              </p:cNvPr>
              <p:cNvCxnSpPr/>
              <p:nvPr/>
            </p:nvCxnSpPr>
            <p:spPr>
              <a:xfrm flipV="1">
                <a:off x="10026256" y="1026910"/>
                <a:ext cx="422317" cy="16648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4" name="直接连接符 16593">
                <a:extLst>
                  <a:ext uri="{FF2B5EF4-FFF2-40B4-BE49-F238E27FC236}">
                    <a16:creationId xmlns:a16="http://schemas.microsoft.com/office/drawing/2014/main" id="{11FA45B0-2DF7-4E24-9882-C0772492AA86}"/>
                  </a:ext>
                </a:extLst>
              </p:cNvPr>
              <p:cNvCxnSpPr/>
              <p:nvPr/>
            </p:nvCxnSpPr>
            <p:spPr>
              <a:xfrm flipV="1">
                <a:off x="10017075" y="1076855"/>
                <a:ext cx="422317" cy="2497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5" name="直接连接符 16594">
                <a:extLst>
                  <a:ext uri="{FF2B5EF4-FFF2-40B4-BE49-F238E27FC236}">
                    <a16:creationId xmlns:a16="http://schemas.microsoft.com/office/drawing/2014/main" id="{CB66DCA2-23FF-42BF-8425-CAAD3ED2B8AC}"/>
                  </a:ext>
                </a:extLst>
              </p:cNvPr>
              <p:cNvCxnSpPr/>
              <p:nvPr/>
            </p:nvCxnSpPr>
            <p:spPr>
              <a:xfrm flipV="1">
                <a:off x="10026256" y="972802"/>
                <a:ext cx="417725" cy="20812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6" name="直接连接符 16595">
                <a:extLst>
                  <a:ext uri="{FF2B5EF4-FFF2-40B4-BE49-F238E27FC236}">
                    <a16:creationId xmlns:a16="http://schemas.microsoft.com/office/drawing/2014/main" id="{17BB8707-46F2-417F-B8B0-A9B6783A1CFF}"/>
                  </a:ext>
                </a:extLst>
              </p:cNvPr>
              <p:cNvCxnSpPr/>
              <p:nvPr/>
            </p:nvCxnSpPr>
            <p:spPr>
              <a:xfrm>
                <a:off x="10219053" y="939505"/>
                <a:ext cx="13770" cy="1456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7" name="直接连接符 16596">
                <a:extLst>
                  <a:ext uri="{FF2B5EF4-FFF2-40B4-BE49-F238E27FC236}">
                    <a16:creationId xmlns:a16="http://schemas.microsoft.com/office/drawing/2014/main" id="{6BF74874-724F-40E6-9771-D1612F581158}"/>
                  </a:ext>
                </a:extLst>
              </p:cNvPr>
              <p:cNvCxnSpPr/>
              <p:nvPr/>
            </p:nvCxnSpPr>
            <p:spPr>
              <a:xfrm>
                <a:off x="10292499" y="939505"/>
                <a:ext cx="13770" cy="1456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8" name="直接连接符 16597">
                <a:extLst>
                  <a:ext uri="{FF2B5EF4-FFF2-40B4-BE49-F238E27FC236}">
                    <a16:creationId xmlns:a16="http://schemas.microsoft.com/office/drawing/2014/main" id="{69DB2D7F-9182-4A19-9428-966B4E5C752E}"/>
                  </a:ext>
                </a:extLst>
              </p:cNvPr>
              <p:cNvCxnSpPr/>
              <p:nvPr/>
            </p:nvCxnSpPr>
            <p:spPr>
              <a:xfrm>
                <a:off x="10370535" y="927020"/>
                <a:ext cx="13773" cy="14567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9" name="直接连接符 16598">
                <a:extLst>
                  <a:ext uri="{FF2B5EF4-FFF2-40B4-BE49-F238E27FC236}">
                    <a16:creationId xmlns:a16="http://schemas.microsoft.com/office/drawing/2014/main" id="{5C2BEB2E-EFB7-4145-BE74-9E2D2DCA3EE4}"/>
                  </a:ext>
                </a:extLst>
              </p:cNvPr>
              <p:cNvCxnSpPr/>
              <p:nvPr/>
            </p:nvCxnSpPr>
            <p:spPr>
              <a:xfrm>
                <a:off x="10136426" y="943669"/>
                <a:ext cx="13770" cy="14567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0" name="直接连接符 16599">
                <a:extLst>
                  <a:ext uri="{FF2B5EF4-FFF2-40B4-BE49-F238E27FC236}">
                    <a16:creationId xmlns:a16="http://schemas.microsoft.com/office/drawing/2014/main" id="{D461659E-D9EB-4FAA-8395-ED165EFE92C1}"/>
                  </a:ext>
                </a:extLst>
              </p:cNvPr>
              <p:cNvCxnSpPr/>
              <p:nvPr/>
            </p:nvCxnSpPr>
            <p:spPr>
              <a:xfrm>
                <a:off x="10081341" y="939505"/>
                <a:ext cx="13770" cy="1456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53" name="直接连接符 16452">
              <a:extLst>
                <a:ext uri="{FF2B5EF4-FFF2-40B4-BE49-F238E27FC236}">
                  <a16:creationId xmlns:a16="http://schemas.microsoft.com/office/drawing/2014/main" id="{D4245D7F-D803-404C-9E07-8A11D6CE6770}"/>
                </a:ext>
              </a:extLst>
            </p:cNvPr>
            <p:cNvCxnSpPr/>
            <p:nvPr/>
          </p:nvCxnSpPr>
          <p:spPr>
            <a:xfrm>
              <a:off x="6255990" y="3535327"/>
              <a:ext cx="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54" name="组合 16453">
              <a:extLst>
                <a:ext uri="{FF2B5EF4-FFF2-40B4-BE49-F238E27FC236}">
                  <a16:creationId xmlns:a16="http://schemas.microsoft.com/office/drawing/2014/main" id="{9CA81101-A4C0-4CCF-B130-B5E793EF506E}"/>
                </a:ext>
              </a:extLst>
            </p:cNvPr>
            <p:cNvGrpSpPr/>
            <p:nvPr/>
          </p:nvGrpSpPr>
          <p:grpSpPr>
            <a:xfrm>
              <a:off x="6187270" y="3468463"/>
              <a:ext cx="168101" cy="311550"/>
              <a:chOff x="10146470" y="5257725"/>
              <a:chExt cx="270715" cy="415496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6565" name="立方体 16564">
                <a:extLst>
                  <a:ext uri="{FF2B5EF4-FFF2-40B4-BE49-F238E27FC236}">
                    <a16:creationId xmlns:a16="http://schemas.microsoft.com/office/drawing/2014/main" id="{76493865-C40B-4E6C-A169-B83C9A76CE2D}"/>
                  </a:ext>
                </a:extLst>
              </p:cNvPr>
              <p:cNvSpPr/>
              <p:nvPr/>
            </p:nvSpPr>
            <p:spPr>
              <a:xfrm>
                <a:off x="10146470" y="5527206"/>
                <a:ext cx="270715" cy="146015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66" name="立方体 16565">
                <a:extLst>
                  <a:ext uri="{FF2B5EF4-FFF2-40B4-BE49-F238E27FC236}">
                    <a16:creationId xmlns:a16="http://schemas.microsoft.com/office/drawing/2014/main" id="{645EA563-0C2F-465C-95D4-F2A94EC9890E}"/>
                  </a:ext>
                </a:extLst>
              </p:cNvPr>
              <p:cNvSpPr/>
              <p:nvPr/>
            </p:nvSpPr>
            <p:spPr>
              <a:xfrm>
                <a:off x="10146470" y="5398508"/>
                <a:ext cx="270715" cy="180000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67" name="立方体 16566">
                <a:extLst>
                  <a:ext uri="{FF2B5EF4-FFF2-40B4-BE49-F238E27FC236}">
                    <a16:creationId xmlns:a16="http://schemas.microsoft.com/office/drawing/2014/main" id="{2D58DC54-6445-4CD2-88B5-A90C0B857745}"/>
                  </a:ext>
                </a:extLst>
              </p:cNvPr>
              <p:cNvSpPr/>
              <p:nvPr/>
            </p:nvSpPr>
            <p:spPr>
              <a:xfrm>
                <a:off x="10146470" y="5257725"/>
                <a:ext cx="270715" cy="180000"/>
              </a:xfrm>
              <a:prstGeom prst="cube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568" name="组合 16567">
                <a:extLst>
                  <a:ext uri="{FF2B5EF4-FFF2-40B4-BE49-F238E27FC236}">
                    <a16:creationId xmlns:a16="http://schemas.microsoft.com/office/drawing/2014/main" id="{F6F34227-CDFC-496D-A4F9-DE5337368245}"/>
                  </a:ext>
                </a:extLst>
              </p:cNvPr>
              <p:cNvGrpSpPr/>
              <p:nvPr/>
            </p:nvGrpSpPr>
            <p:grpSpPr>
              <a:xfrm flipH="1">
                <a:off x="10297070" y="5450301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584" name="圆柱形 715">
                  <a:extLst>
                    <a:ext uri="{FF2B5EF4-FFF2-40B4-BE49-F238E27FC236}">
                      <a16:creationId xmlns:a16="http://schemas.microsoft.com/office/drawing/2014/main" id="{45B42735-38C6-43EB-90B8-0A12DD4364EA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85" name="圆柱形 716">
                  <a:extLst>
                    <a:ext uri="{FF2B5EF4-FFF2-40B4-BE49-F238E27FC236}">
                      <a16:creationId xmlns:a16="http://schemas.microsoft.com/office/drawing/2014/main" id="{39F7DA03-ABC4-4A18-8BE3-A65E960617DF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86" name="圆柱形 717">
                  <a:extLst>
                    <a:ext uri="{FF2B5EF4-FFF2-40B4-BE49-F238E27FC236}">
                      <a16:creationId xmlns:a16="http://schemas.microsoft.com/office/drawing/2014/main" id="{B39BC4BD-10D4-404F-8E05-970ECD926E1D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569" name="圆柱形 700">
                <a:extLst>
                  <a:ext uri="{FF2B5EF4-FFF2-40B4-BE49-F238E27FC236}">
                    <a16:creationId xmlns:a16="http://schemas.microsoft.com/office/drawing/2014/main" id="{ACEAF62C-8B92-4CF4-84E1-41F8C99E0323}"/>
                  </a:ext>
                </a:extLst>
              </p:cNvPr>
              <p:cNvSpPr/>
              <p:nvPr/>
            </p:nvSpPr>
            <p:spPr>
              <a:xfrm flipH="1">
                <a:off x="10332666" y="5493047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70" name="圆柱形 701">
                <a:extLst>
                  <a:ext uri="{FF2B5EF4-FFF2-40B4-BE49-F238E27FC236}">
                    <a16:creationId xmlns:a16="http://schemas.microsoft.com/office/drawing/2014/main" id="{7E30C570-079F-4356-A86D-1637ADA8BB75}"/>
                  </a:ext>
                </a:extLst>
              </p:cNvPr>
              <p:cNvSpPr/>
              <p:nvPr/>
            </p:nvSpPr>
            <p:spPr>
              <a:xfrm flipH="1">
                <a:off x="10260376" y="5492215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571" name="组合 16570">
                <a:extLst>
                  <a:ext uri="{FF2B5EF4-FFF2-40B4-BE49-F238E27FC236}">
                    <a16:creationId xmlns:a16="http://schemas.microsoft.com/office/drawing/2014/main" id="{4A64D521-6BAE-4C7B-92D4-03D0DAAB3676}"/>
                  </a:ext>
                </a:extLst>
              </p:cNvPr>
              <p:cNvGrpSpPr/>
              <p:nvPr/>
            </p:nvGrpSpPr>
            <p:grpSpPr>
              <a:xfrm flipH="1">
                <a:off x="10221668" y="5448109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581" name="圆柱形 712">
                  <a:extLst>
                    <a:ext uri="{FF2B5EF4-FFF2-40B4-BE49-F238E27FC236}">
                      <a16:creationId xmlns:a16="http://schemas.microsoft.com/office/drawing/2014/main" id="{8AD660EE-F3A7-4C58-9B86-4F5BA5886197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82" name="圆柱形 713">
                  <a:extLst>
                    <a:ext uri="{FF2B5EF4-FFF2-40B4-BE49-F238E27FC236}">
                      <a16:creationId xmlns:a16="http://schemas.microsoft.com/office/drawing/2014/main" id="{C1BA50BE-09CD-437F-88CA-51DD58164352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83" name="圆柱形 714">
                  <a:extLst>
                    <a:ext uri="{FF2B5EF4-FFF2-40B4-BE49-F238E27FC236}">
                      <a16:creationId xmlns:a16="http://schemas.microsoft.com/office/drawing/2014/main" id="{FFE55285-8991-475C-92BA-2F639865B373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572" name="圆柱形 703">
                <a:extLst>
                  <a:ext uri="{FF2B5EF4-FFF2-40B4-BE49-F238E27FC236}">
                    <a16:creationId xmlns:a16="http://schemas.microsoft.com/office/drawing/2014/main" id="{C7FD0A1C-70B7-418F-BEBC-ADFA455A8FF8}"/>
                  </a:ext>
                </a:extLst>
              </p:cNvPr>
              <p:cNvSpPr/>
              <p:nvPr/>
            </p:nvSpPr>
            <p:spPr>
              <a:xfrm flipH="1">
                <a:off x="10181379" y="5492892"/>
                <a:ext cx="17823" cy="41365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grpSp>
            <p:nvGrpSpPr>
              <p:cNvPr id="16573" name="组合 16572">
                <a:extLst>
                  <a:ext uri="{FF2B5EF4-FFF2-40B4-BE49-F238E27FC236}">
                    <a16:creationId xmlns:a16="http://schemas.microsoft.com/office/drawing/2014/main" id="{BD788B03-6A02-403E-9303-95042C9D8291}"/>
                  </a:ext>
                </a:extLst>
              </p:cNvPr>
              <p:cNvGrpSpPr/>
              <p:nvPr/>
            </p:nvGrpSpPr>
            <p:grpSpPr>
              <a:xfrm flipH="1">
                <a:off x="10152511" y="5443645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578" name="圆柱形 709">
                  <a:extLst>
                    <a:ext uri="{FF2B5EF4-FFF2-40B4-BE49-F238E27FC236}">
                      <a16:creationId xmlns:a16="http://schemas.microsoft.com/office/drawing/2014/main" id="{CA370D39-5EDA-4EB6-B303-568D7101F698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79" name="圆柱形 710">
                  <a:extLst>
                    <a:ext uri="{FF2B5EF4-FFF2-40B4-BE49-F238E27FC236}">
                      <a16:creationId xmlns:a16="http://schemas.microsoft.com/office/drawing/2014/main" id="{0A209DD9-D8B6-46D8-BB54-C49EBD919937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80" name="圆柱形 711">
                  <a:extLst>
                    <a:ext uri="{FF2B5EF4-FFF2-40B4-BE49-F238E27FC236}">
                      <a16:creationId xmlns:a16="http://schemas.microsoft.com/office/drawing/2014/main" id="{1A770F4E-D897-423A-836A-902B2EB38FAE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574" name="组合 16573">
                <a:extLst>
                  <a:ext uri="{FF2B5EF4-FFF2-40B4-BE49-F238E27FC236}">
                    <a16:creationId xmlns:a16="http://schemas.microsoft.com/office/drawing/2014/main" id="{182A93BF-0E2A-4007-862D-B4019C56BE95}"/>
                  </a:ext>
                </a:extLst>
              </p:cNvPr>
              <p:cNvGrpSpPr/>
              <p:nvPr/>
            </p:nvGrpSpPr>
            <p:grpSpPr>
              <a:xfrm flipH="1">
                <a:off x="10388230" y="5434524"/>
                <a:ext cx="17823" cy="126301"/>
                <a:chOff x="1630710" y="4295809"/>
                <a:chExt cx="36000" cy="219841"/>
              </a:xfrm>
              <a:grpFill/>
            </p:grpSpPr>
            <p:sp>
              <p:nvSpPr>
                <p:cNvPr id="16576" name="圆柱形 707">
                  <a:extLst>
                    <a:ext uri="{FF2B5EF4-FFF2-40B4-BE49-F238E27FC236}">
                      <a16:creationId xmlns:a16="http://schemas.microsoft.com/office/drawing/2014/main" id="{5416997A-4656-470A-AC40-CAD8A72BEB7A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77" name="圆柱形 708">
                  <a:extLst>
                    <a:ext uri="{FF2B5EF4-FFF2-40B4-BE49-F238E27FC236}">
                      <a16:creationId xmlns:a16="http://schemas.microsoft.com/office/drawing/2014/main" id="{F1710861-640D-413E-B10F-7517C8E9EA11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6575" name="圆柱形 706">
                <a:extLst>
                  <a:ext uri="{FF2B5EF4-FFF2-40B4-BE49-F238E27FC236}">
                    <a16:creationId xmlns:a16="http://schemas.microsoft.com/office/drawing/2014/main" id="{EFDFAC73-5CA8-4C70-9A78-210461F2F6DE}"/>
                  </a:ext>
                </a:extLst>
              </p:cNvPr>
              <p:cNvSpPr/>
              <p:nvPr/>
            </p:nvSpPr>
            <p:spPr>
              <a:xfrm rot="16200000" flipH="1">
                <a:off x="10235168" y="5271510"/>
                <a:ext cx="36000" cy="180000"/>
              </a:xfrm>
              <a:prstGeom prst="can">
                <a:avLst/>
              </a:pr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16455" name="菱形 16454">
              <a:extLst>
                <a:ext uri="{FF2B5EF4-FFF2-40B4-BE49-F238E27FC236}">
                  <a16:creationId xmlns:a16="http://schemas.microsoft.com/office/drawing/2014/main" id="{F6C9F826-789F-4F47-9B43-F6D1E817E1C6}"/>
                </a:ext>
              </a:extLst>
            </p:cNvPr>
            <p:cNvSpPr/>
            <p:nvPr/>
          </p:nvSpPr>
          <p:spPr>
            <a:xfrm rot="17668635">
              <a:off x="6115489" y="3777525"/>
              <a:ext cx="346489" cy="116187"/>
            </a:xfrm>
            <a:prstGeom prst="diamond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6" name="流程图: 数据 16455">
              <a:extLst>
                <a:ext uri="{FF2B5EF4-FFF2-40B4-BE49-F238E27FC236}">
                  <a16:creationId xmlns:a16="http://schemas.microsoft.com/office/drawing/2014/main" id="{C0A70AD8-62FE-45A9-891C-1967836649DC}"/>
                </a:ext>
              </a:extLst>
            </p:cNvPr>
            <p:cNvSpPr/>
            <p:nvPr/>
          </p:nvSpPr>
          <p:spPr>
            <a:xfrm rot="5400000" flipV="1">
              <a:off x="6276655" y="3654186"/>
              <a:ext cx="229069" cy="76050"/>
            </a:xfrm>
            <a:prstGeom prst="flowChartInputOutput">
              <a:avLst/>
            </a:prstGeom>
            <a:blipFill>
              <a:blip r:embed="rId4"/>
              <a:tile tx="0" ty="0" sx="100000" sy="100000" flip="none" algn="tl"/>
            </a:blipFill>
            <a:ln w="12700" cmpd="thickThin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7" name="圆角矩形标注 720">
              <a:extLst>
                <a:ext uri="{FF2B5EF4-FFF2-40B4-BE49-F238E27FC236}">
                  <a16:creationId xmlns:a16="http://schemas.microsoft.com/office/drawing/2014/main" id="{5ADE3322-3288-47B6-8347-ECA20BA66294}"/>
                </a:ext>
              </a:extLst>
            </p:cNvPr>
            <p:cNvSpPr/>
            <p:nvPr/>
          </p:nvSpPr>
          <p:spPr>
            <a:xfrm>
              <a:off x="6758764" y="3235036"/>
              <a:ext cx="1054134" cy="282967"/>
            </a:xfrm>
            <a:prstGeom prst="wedgeRoundRectCallout">
              <a:avLst>
                <a:gd name="adj1" fmla="val -97603"/>
                <a:gd name="adj2" fmla="val 5506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18.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Energy consumption sticker  printer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8" name="圆角矩形标注 721">
              <a:extLst>
                <a:ext uri="{FF2B5EF4-FFF2-40B4-BE49-F238E27FC236}">
                  <a16:creationId xmlns:a16="http://schemas.microsoft.com/office/drawing/2014/main" id="{0E45A199-A43A-4911-8704-B0DA84698C07}"/>
                </a:ext>
              </a:extLst>
            </p:cNvPr>
            <p:cNvSpPr/>
            <p:nvPr/>
          </p:nvSpPr>
          <p:spPr>
            <a:xfrm>
              <a:off x="6640464" y="3698948"/>
              <a:ext cx="883023" cy="302215"/>
            </a:xfrm>
            <a:prstGeom prst="wedgeRoundRectCallout">
              <a:avLst>
                <a:gd name="adj1" fmla="val -93493"/>
                <a:gd name="adj2" fmla="val -1447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19.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backing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59" name="圆角矩形标注 722">
              <a:extLst>
                <a:ext uri="{FF2B5EF4-FFF2-40B4-BE49-F238E27FC236}">
                  <a16:creationId xmlns:a16="http://schemas.microsoft.com/office/drawing/2014/main" id="{1FD48EE2-2F67-4DE7-9F14-BFA77C404DB7}"/>
                </a:ext>
              </a:extLst>
            </p:cNvPr>
            <p:cNvSpPr/>
            <p:nvPr/>
          </p:nvSpPr>
          <p:spPr>
            <a:xfrm>
              <a:off x="4435019" y="3079117"/>
              <a:ext cx="1309747" cy="196344"/>
            </a:xfrm>
            <a:prstGeom prst="wedgeRoundRectCallout">
              <a:avLst>
                <a:gd name="adj1" fmla="val 68985"/>
                <a:gd name="adj2" fmla="val -10462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11.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 Automatic detection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60" name="圆角矩形标注 723">
              <a:extLst>
                <a:ext uri="{FF2B5EF4-FFF2-40B4-BE49-F238E27FC236}">
                  <a16:creationId xmlns:a16="http://schemas.microsoft.com/office/drawing/2014/main" id="{9B576465-BBB7-4407-9DC7-B625A2112076}"/>
                </a:ext>
              </a:extLst>
            </p:cNvPr>
            <p:cNvSpPr/>
            <p:nvPr/>
          </p:nvSpPr>
          <p:spPr>
            <a:xfrm>
              <a:off x="5034968" y="2470835"/>
              <a:ext cx="798523" cy="179019"/>
            </a:xfrm>
            <a:prstGeom prst="wedgeRoundRectCallout">
              <a:avLst>
                <a:gd name="adj1" fmla="val 95761"/>
                <a:gd name="adj2" fmla="val 6909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10.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Residual water extractor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61" name="圆角矩形标注 724">
              <a:extLst>
                <a:ext uri="{FF2B5EF4-FFF2-40B4-BE49-F238E27FC236}">
                  <a16:creationId xmlns:a16="http://schemas.microsoft.com/office/drawing/2014/main" id="{5EB10957-2538-4DBD-B613-112C482833F5}"/>
                </a:ext>
              </a:extLst>
            </p:cNvPr>
            <p:cNvSpPr/>
            <p:nvPr/>
          </p:nvSpPr>
          <p:spPr>
            <a:xfrm>
              <a:off x="7113663" y="2426561"/>
              <a:ext cx="838660" cy="282967"/>
            </a:xfrm>
            <a:prstGeom prst="wedgeRoundRectCallout">
              <a:avLst>
                <a:gd name="adj1" fmla="val -66640"/>
                <a:gd name="adj2" fmla="val 8678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9. Automatic draining pipe reinstall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62" name="圆角矩形标注 725">
              <a:extLst>
                <a:ext uri="{FF2B5EF4-FFF2-40B4-BE49-F238E27FC236}">
                  <a16:creationId xmlns:a16="http://schemas.microsoft.com/office/drawing/2014/main" id="{4B271918-6CDE-4E19-96A3-D5D3B46DA6B5}"/>
                </a:ext>
              </a:extLst>
            </p:cNvPr>
            <p:cNvSpPr/>
            <p:nvPr/>
          </p:nvSpPr>
          <p:spPr>
            <a:xfrm>
              <a:off x="6010941" y="1202298"/>
              <a:ext cx="1005548" cy="192494"/>
            </a:xfrm>
            <a:prstGeom prst="wedgeRoundRectCallout">
              <a:avLst>
                <a:gd name="adj1" fmla="val -55951"/>
                <a:gd name="adj2" fmla="val 22968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7.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water injection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63" name="圆角矩形标注 726">
              <a:extLst>
                <a:ext uri="{FF2B5EF4-FFF2-40B4-BE49-F238E27FC236}">
                  <a16:creationId xmlns:a16="http://schemas.microsoft.com/office/drawing/2014/main" id="{4EDA3503-C658-4808-A0C8-023B512EC45D}"/>
                </a:ext>
              </a:extLst>
            </p:cNvPr>
            <p:cNvSpPr/>
            <p:nvPr/>
          </p:nvSpPr>
          <p:spPr>
            <a:xfrm>
              <a:off x="5626467" y="763412"/>
              <a:ext cx="1007660" cy="192494"/>
            </a:xfrm>
            <a:prstGeom prst="wedgeRoundRectCallout">
              <a:avLst>
                <a:gd name="adj1" fmla="val -44468"/>
                <a:gd name="adj2" fmla="val 21363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6.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Counterweight elevator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521" name="组合 727">
              <a:extLst>
                <a:ext uri="{FF2B5EF4-FFF2-40B4-BE49-F238E27FC236}">
                  <a16:creationId xmlns:a16="http://schemas.microsoft.com/office/drawing/2014/main" id="{0700DDC0-323B-4271-A1AB-2F56B35FDC6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15420" y="1402150"/>
              <a:ext cx="214052" cy="311550"/>
              <a:chOff x="6513627" y="5894283"/>
              <a:chExt cx="255129" cy="415496"/>
            </a:xfrm>
          </p:grpSpPr>
          <p:sp>
            <p:nvSpPr>
              <p:cNvPr id="16561" name="立方体 16560">
                <a:extLst>
                  <a:ext uri="{FF2B5EF4-FFF2-40B4-BE49-F238E27FC236}">
                    <a16:creationId xmlns:a16="http://schemas.microsoft.com/office/drawing/2014/main" id="{9F07FB67-9349-434D-8BC7-202A013A4C51}"/>
                  </a:ext>
                </a:extLst>
              </p:cNvPr>
              <p:cNvSpPr/>
              <p:nvPr/>
            </p:nvSpPr>
            <p:spPr>
              <a:xfrm flipH="1">
                <a:off x="6514477" y="6164294"/>
                <a:ext cx="254306" cy="146329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62" name="立方体 16561">
                <a:extLst>
                  <a:ext uri="{FF2B5EF4-FFF2-40B4-BE49-F238E27FC236}">
                    <a16:creationId xmlns:a16="http://schemas.microsoft.com/office/drawing/2014/main" id="{1D5DD503-9842-4016-9CD4-66123B433D21}"/>
                  </a:ext>
                </a:extLst>
              </p:cNvPr>
              <p:cNvSpPr/>
              <p:nvPr/>
            </p:nvSpPr>
            <p:spPr>
              <a:xfrm flipH="1">
                <a:off x="6514477" y="6035935"/>
                <a:ext cx="254306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63" name="立方体 16562">
                <a:extLst>
                  <a:ext uri="{FF2B5EF4-FFF2-40B4-BE49-F238E27FC236}">
                    <a16:creationId xmlns:a16="http://schemas.microsoft.com/office/drawing/2014/main" id="{E425ABD8-1D57-4151-904C-31D2DFDA136C}"/>
                  </a:ext>
                </a:extLst>
              </p:cNvPr>
              <p:cNvSpPr/>
              <p:nvPr/>
            </p:nvSpPr>
            <p:spPr>
              <a:xfrm flipH="1">
                <a:off x="6514477" y="5894739"/>
                <a:ext cx="254306" cy="179703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16564" name="圆柱形 731">
                <a:extLst>
                  <a:ext uri="{FF2B5EF4-FFF2-40B4-BE49-F238E27FC236}">
                    <a16:creationId xmlns:a16="http://schemas.microsoft.com/office/drawing/2014/main" id="{189DEC2B-A826-49E2-A6EC-CA16EAF30839}"/>
                  </a:ext>
                </a:extLst>
              </p:cNvPr>
              <p:cNvSpPr/>
              <p:nvPr/>
            </p:nvSpPr>
            <p:spPr>
              <a:xfrm rot="5400000">
                <a:off x="6636076" y="5915619"/>
                <a:ext cx="53912" cy="166181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cxnSp>
          <p:nvCxnSpPr>
            <p:cNvPr id="16978" name="直接连接符 16464">
              <a:extLst>
                <a:ext uri="{FF2B5EF4-FFF2-40B4-BE49-F238E27FC236}">
                  <a16:creationId xmlns:a16="http://schemas.microsoft.com/office/drawing/2014/main" id="{3948898C-0EF3-4BD4-9127-A72F7D935C52}"/>
                </a:ext>
              </a:extLst>
            </p:cNvPr>
            <p:cNvCxnSpPr>
              <a:stCxn id="16563" idx="0"/>
              <a:endCxn id="16563" idx="1"/>
            </p:cNvCxnSpPr>
            <p:nvPr/>
          </p:nvCxnSpPr>
          <p:spPr>
            <a:xfrm flipH="1">
              <a:off x="3406234" y="1400568"/>
              <a:ext cx="31688" cy="36573"/>
            </a:xfrm>
            <a:prstGeom prst="line">
              <a:avLst/>
            </a:prstGeom>
            <a:ln w="127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79" name="圆角矩形标注 733">
              <a:extLst>
                <a:ext uri="{FF2B5EF4-FFF2-40B4-BE49-F238E27FC236}">
                  <a16:creationId xmlns:a16="http://schemas.microsoft.com/office/drawing/2014/main" id="{21819E76-3886-4D75-9D1E-F790C8C52E7C}"/>
                </a:ext>
              </a:extLst>
            </p:cNvPr>
            <p:cNvSpPr/>
            <p:nvPr/>
          </p:nvSpPr>
          <p:spPr>
            <a:xfrm>
              <a:off x="1524001" y="4326479"/>
              <a:ext cx="1191447" cy="240617"/>
            </a:xfrm>
            <a:prstGeom prst="wedgeRoundRectCallout">
              <a:avLst>
                <a:gd name="adj1" fmla="val 52849"/>
                <a:gd name="adj2" fmla="val -352682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22.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barcode paste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87" name="圆角矩形标注 734">
              <a:extLst>
                <a:ext uri="{FF2B5EF4-FFF2-40B4-BE49-F238E27FC236}">
                  <a16:creationId xmlns:a16="http://schemas.microsoft.com/office/drawing/2014/main" id="{AC578540-B222-47F8-BC8D-F9C2013D2ECD}"/>
                </a:ext>
              </a:extLst>
            </p:cNvPr>
            <p:cNvSpPr/>
            <p:nvPr/>
          </p:nvSpPr>
          <p:spPr>
            <a:xfrm>
              <a:off x="1164877" y="2927046"/>
              <a:ext cx="726698" cy="304141"/>
            </a:xfrm>
            <a:prstGeom prst="wedgeRoundRectCallout">
              <a:avLst>
                <a:gd name="adj1" fmla="val 80214"/>
                <a:gd name="adj2" fmla="val -1210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15.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Foamed cabinet weight detection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88" name="圆角矩形标注 735">
              <a:extLst>
                <a:ext uri="{FF2B5EF4-FFF2-40B4-BE49-F238E27FC236}">
                  <a16:creationId xmlns:a16="http://schemas.microsoft.com/office/drawing/2014/main" id="{AB5C87EF-F7B3-435C-92B2-25719D67F3D2}"/>
                </a:ext>
              </a:extLst>
            </p:cNvPr>
            <p:cNvSpPr/>
            <p:nvPr/>
          </p:nvSpPr>
          <p:spPr>
            <a:xfrm>
              <a:off x="1217689" y="2388062"/>
              <a:ext cx="864011" cy="307991"/>
            </a:xfrm>
            <a:prstGeom prst="wedgeRoundRectCallout">
              <a:avLst>
                <a:gd name="adj1" fmla="val 65493"/>
                <a:gd name="adj2" fmla="val 1068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3.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Horizontal cabinet dimension detection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89" name="圆角矩形标注 736">
              <a:extLst>
                <a:ext uri="{FF2B5EF4-FFF2-40B4-BE49-F238E27FC236}">
                  <a16:creationId xmlns:a16="http://schemas.microsoft.com/office/drawing/2014/main" id="{6D0F3C65-B09E-42A9-9E93-E70A3763B8F7}"/>
                </a:ext>
              </a:extLst>
            </p:cNvPr>
            <p:cNvSpPr/>
            <p:nvPr/>
          </p:nvSpPr>
          <p:spPr>
            <a:xfrm>
              <a:off x="1492313" y="1983825"/>
              <a:ext cx="819648" cy="306066"/>
            </a:xfrm>
            <a:prstGeom prst="wedgeRoundRectCallout">
              <a:avLst>
                <a:gd name="adj1" fmla="val 77703"/>
                <a:gd name="adj2" fmla="val -3372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16.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Vertical cabinet dimension detection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990" name="圆角矩形标注 737">
              <a:extLst>
                <a:ext uri="{FF2B5EF4-FFF2-40B4-BE49-F238E27FC236}">
                  <a16:creationId xmlns:a16="http://schemas.microsoft.com/office/drawing/2014/main" id="{AF6C4F07-2461-44B5-B5D3-074F2211ACC6}"/>
                </a:ext>
              </a:extLst>
            </p:cNvPr>
            <p:cNvSpPr/>
            <p:nvPr/>
          </p:nvSpPr>
          <p:spPr>
            <a:xfrm>
              <a:off x="1709901" y="1425592"/>
              <a:ext cx="813310" cy="306066"/>
            </a:xfrm>
            <a:prstGeom prst="wedgeRoundRectCallout">
              <a:avLst>
                <a:gd name="adj1" fmla="val 63580"/>
                <a:gd name="adj2" fmla="val 8132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2.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Inner and outer washing drum placement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71" name="圆角矩形标注 738">
              <a:extLst>
                <a:ext uri="{FF2B5EF4-FFF2-40B4-BE49-F238E27FC236}">
                  <a16:creationId xmlns:a16="http://schemas.microsoft.com/office/drawing/2014/main" id="{FFF0B666-B039-43E7-9DE1-EA623C5646EE}"/>
                </a:ext>
              </a:extLst>
            </p:cNvPr>
            <p:cNvSpPr/>
            <p:nvPr/>
          </p:nvSpPr>
          <p:spPr>
            <a:xfrm>
              <a:off x="1908475" y="948206"/>
              <a:ext cx="895698" cy="306066"/>
            </a:xfrm>
            <a:prstGeom prst="wedgeRoundRectCallout">
              <a:avLst>
                <a:gd name="adj1" fmla="val 97235"/>
                <a:gd name="adj2" fmla="val 16660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3.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Inner and outer washing drum reversal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72" name="圆角矩形标注 739">
              <a:extLst>
                <a:ext uri="{FF2B5EF4-FFF2-40B4-BE49-F238E27FC236}">
                  <a16:creationId xmlns:a16="http://schemas.microsoft.com/office/drawing/2014/main" id="{520689EE-C818-43EC-866D-81AE4DC3D3C3}"/>
                </a:ext>
              </a:extLst>
            </p:cNvPr>
            <p:cNvSpPr/>
            <p:nvPr/>
          </p:nvSpPr>
          <p:spPr>
            <a:xfrm>
              <a:off x="2609824" y="611342"/>
              <a:ext cx="1178772" cy="209818"/>
            </a:xfrm>
            <a:prstGeom prst="wedgeRoundRectCallout">
              <a:avLst>
                <a:gd name="adj1" fmla="val 22562"/>
                <a:gd name="adj2" fmla="val 358880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4.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cabinet scanning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73" name="圆角矩形标注 740">
              <a:extLst>
                <a:ext uri="{FF2B5EF4-FFF2-40B4-BE49-F238E27FC236}">
                  <a16:creationId xmlns:a16="http://schemas.microsoft.com/office/drawing/2014/main" id="{EF52377A-BAE9-4C33-8BFB-46C8E152FF9C}"/>
                </a:ext>
              </a:extLst>
            </p:cNvPr>
            <p:cNvSpPr/>
            <p:nvPr/>
          </p:nvSpPr>
          <p:spPr>
            <a:xfrm>
              <a:off x="3551996" y="1910677"/>
              <a:ext cx="870348" cy="259868"/>
            </a:xfrm>
            <a:prstGeom prst="wedgeRoundRectCallout">
              <a:avLst>
                <a:gd name="adj1" fmla="val -65068"/>
                <a:gd name="adj2" fmla="val -16405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17.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Top computer board inspection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74" name="圆角矩形标注 741">
              <a:extLst>
                <a:ext uri="{FF2B5EF4-FFF2-40B4-BE49-F238E27FC236}">
                  <a16:creationId xmlns:a16="http://schemas.microsoft.com/office/drawing/2014/main" id="{A7F8A795-4220-4FF4-B217-0CB78B85B4E8}"/>
                </a:ext>
              </a:extLst>
            </p:cNvPr>
            <p:cNvSpPr/>
            <p:nvPr/>
          </p:nvSpPr>
          <p:spPr>
            <a:xfrm>
              <a:off x="4625144" y="590167"/>
              <a:ext cx="813310" cy="304141"/>
            </a:xfrm>
            <a:prstGeom prst="wedgeRoundRectCallout">
              <a:avLst>
                <a:gd name="adj1" fmla="val -10820"/>
                <a:gd name="adj2" fmla="val 139266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5.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cabinet tilting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6475" name="直接箭头连接符 16474">
              <a:extLst>
                <a:ext uri="{FF2B5EF4-FFF2-40B4-BE49-F238E27FC236}">
                  <a16:creationId xmlns:a16="http://schemas.microsoft.com/office/drawing/2014/main" id="{CBAEE231-69C4-4BD0-9944-B9D3EE83B780}"/>
                </a:ext>
              </a:extLst>
            </p:cNvPr>
            <p:cNvCxnSpPr/>
            <p:nvPr/>
          </p:nvCxnSpPr>
          <p:spPr>
            <a:xfrm flipV="1">
              <a:off x="2045787" y="3036768"/>
              <a:ext cx="202800" cy="22136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6" name="圆角矩形标注 743">
              <a:extLst>
                <a:ext uri="{FF2B5EF4-FFF2-40B4-BE49-F238E27FC236}">
                  <a16:creationId xmlns:a16="http://schemas.microsoft.com/office/drawing/2014/main" id="{E7145AFB-1D18-4FD1-AAAC-9E6E5EACF55E}"/>
                </a:ext>
              </a:extLst>
            </p:cNvPr>
            <p:cNvSpPr/>
            <p:nvPr/>
          </p:nvSpPr>
          <p:spPr>
            <a:xfrm>
              <a:off x="1179664" y="3348609"/>
              <a:ext cx="902036" cy="306065"/>
            </a:xfrm>
            <a:prstGeom prst="wedgeRoundRectCallout">
              <a:avLst>
                <a:gd name="adj1" fmla="val 73882"/>
                <a:gd name="adj2" fmla="val -11481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5" rIns="0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14.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Real-time sensing of cabinet form temperature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6477" name="直接箭头连接符 16476">
              <a:extLst>
                <a:ext uri="{FF2B5EF4-FFF2-40B4-BE49-F238E27FC236}">
                  <a16:creationId xmlns:a16="http://schemas.microsoft.com/office/drawing/2014/main" id="{520505C4-0007-4B9E-84EC-0B68254B8730}"/>
                </a:ext>
              </a:extLst>
            </p:cNvPr>
            <p:cNvCxnSpPr/>
            <p:nvPr/>
          </p:nvCxnSpPr>
          <p:spPr>
            <a:xfrm flipV="1">
              <a:off x="2368999" y="2532433"/>
              <a:ext cx="173225" cy="24446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8" name="直接箭头连接符 16477">
              <a:extLst>
                <a:ext uri="{FF2B5EF4-FFF2-40B4-BE49-F238E27FC236}">
                  <a16:creationId xmlns:a16="http://schemas.microsoft.com/office/drawing/2014/main" id="{31C16501-FEB0-4195-AC19-F5867B8F41E6}"/>
                </a:ext>
              </a:extLst>
            </p:cNvPr>
            <p:cNvCxnSpPr/>
            <p:nvPr/>
          </p:nvCxnSpPr>
          <p:spPr>
            <a:xfrm flipV="1">
              <a:off x="2797835" y="1926076"/>
              <a:ext cx="173225" cy="24446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9" name="直接箭头连接符 16478">
              <a:extLst>
                <a:ext uri="{FF2B5EF4-FFF2-40B4-BE49-F238E27FC236}">
                  <a16:creationId xmlns:a16="http://schemas.microsoft.com/office/drawing/2014/main" id="{31097292-57A7-4413-8592-49C08BFA1043}"/>
                </a:ext>
              </a:extLst>
            </p:cNvPr>
            <p:cNvCxnSpPr/>
            <p:nvPr/>
          </p:nvCxnSpPr>
          <p:spPr>
            <a:xfrm flipV="1">
              <a:off x="3110484" y="1564187"/>
              <a:ext cx="175338" cy="24446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0" name="直接箭头连接符 16479">
              <a:extLst>
                <a:ext uri="{FF2B5EF4-FFF2-40B4-BE49-F238E27FC236}">
                  <a16:creationId xmlns:a16="http://schemas.microsoft.com/office/drawing/2014/main" id="{0DBBF2C8-101A-45F5-A6DA-96D35156DD31}"/>
                </a:ext>
              </a:extLst>
            </p:cNvPr>
            <p:cNvCxnSpPr/>
            <p:nvPr/>
          </p:nvCxnSpPr>
          <p:spPr>
            <a:xfrm flipV="1">
              <a:off x="3598471" y="967456"/>
              <a:ext cx="175336" cy="24446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1" name="直接箭头连接符 16480">
              <a:extLst>
                <a:ext uri="{FF2B5EF4-FFF2-40B4-BE49-F238E27FC236}">
                  <a16:creationId xmlns:a16="http://schemas.microsoft.com/office/drawing/2014/main" id="{7C6A2EEE-DBF6-46E0-8A61-28D99A09A586}"/>
                </a:ext>
              </a:extLst>
            </p:cNvPr>
            <p:cNvCxnSpPr/>
            <p:nvPr/>
          </p:nvCxnSpPr>
          <p:spPr>
            <a:xfrm>
              <a:off x="4031532" y="746088"/>
              <a:ext cx="274624" cy="14822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1" name="直接箭头连接符 16481">
              <a:extLst>
                <a:ext uri="{FF2B5EF4-FFF2-40B4-BE49-F238E27FC236}">
                  <a16:creationId xmlns:a16="http://schemas.microsoft.com/office/drawing/2014/main" id="{E0C064F3-6DB2-4B3B-A325-DF794A57CE1D}"/>
                </a:ext>
              </a:extLst>
            </p:cNvPr>
            <p:cNvCxnSpPr/>
            <p:nvPr/>
          </p:nvCxnSpPr>
          <p:spPr>
            <a:xfrm>
              <a:off x="4599794" y="1015580"/>
              <a:ext cx="274624" cy="15014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2" name="直接箭头连接符 16482">
              <a:extLst>
                <a:ext uri="{FF2B5EF4-FFF2-40B4-BE49-F238E27FC236}">
                  <a16:creationId xmlns:a16="http://schemas.microsoft.com/office/drawing/2014/main" id="{B676BFAB-BB19-475B-B839-BE884A885815}"/>
                </a:ext>
              </a:extLst>
            </p:cNvPr>
            <p:cNvCxnSpPr/>
            <p:nvPr/>
          </p:nvCxnSpPr>
          <p:spPr>
            <a:xfrm>
              <a:off x="5261004" y="1404418"/>
              <a:ext cx="274624" cy="15014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3" name="直接箭头连接符 16483">
              <a:extLst>
                <a:ext uri="{FF2B5EF4-FFF2-40B4-BE49-F238E27FC236}">
                  <a16:creationId xmlns:a16="http://schemas.microsoft.com/office/drawing/2014/main" id="{6351AE3A-8EA7-452E-A75F-E7B055BA7ACF}"/>
                </a:ext>
              </a:extLst>
            </p:cNvPr>
            <p:cNvCxnSpPr/>
            <p:nvPr/>
          </p:nvCxnSpPr>
          <p:spPr>
            <a:xfrm>
              <a:off x="5987703" y="1793256"/>
              <a:ext cx="274624" cy="15014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5" name="直接箭头连接符 16484">
              <a:extLst>
                <a:ext uri="{FF2B5EF4-FFF2-40B4-BE49-F238E27FC236}">
                  <a16:creationId xmlns:a16="http://schemas.microsoft.com/office/drawing/2014/main" id="{183963F1-27D7-4303-A591-2085CF7E8416}"/>
                </a:ext>
              </a:extLst>
            </p:cNvPr>
            <p:cNvCxnSpPr/>
            <p:nvPr/>
          </p:nvCxnSpPr>
          <p:spPr>
            <a:xfrm>
              <a:off x="6581314" y="2164769"/>
              <a:ext cx="276736" cy="15014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86" name="圆角矩形标注 753">
              <a:extLst>
                <a:ext uri="{FF2B5EF4-FFF2-40B4-BE49-F238E27FC236}">
                  <a16:creationId xmlns:a16="http://schemas.microsoft.com/office/drawing/2014/main" id="{9EF5C600-79AA-45DE-927E-D84AB496148F}"/>
                </a:ext>
              </a:extLst>
            </p:cNvPr>
            <p:cNvSpPr/>
            <p:nvPr/>
          </p:nvSpPr>
          <p:spPr>
            <a:xfrm>
              <a:off x="6798901" y="1568037"/>
              <a:ext cx="1294960" cy="267567"/>
            </a:xfrm>
            <a:prstGeom prst="wedgeRoundRectCallout">
              <a:avLst>
                <a:gd name="adj1" fmla="val -69268"/>
                <a:gd name="adj2" fmla="val 154538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8. 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Automatic vibrating block reinstall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6487" name="直接箭头连接符 16486">
              <a:extLst>
                <a:ext uri="{FF2B5EF4-FFF2-40B4-BE49-F238E27FC236}">
                  <a16:creationId xmlns:a16="http://schemas.microsoft.com/office/drawing/2014/main" id="{8172D3D5-D9A7-4A0C-865C-637413410571}"/>
                </a:ext>
              </a:extLst>
            </p:cNvPr>
            <p:cNvCxnSpPr/>
            <p:nvPr/>
          </p:nvCxnSpPr>
          <p:spPr>
            <a:xfrm flipH="1">
              <a:off x="5898978" y="3323584"/>
              <a:ext cx="160550" cy="26179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8" name="直接箭头连接符 16487">
              <a:extLst>
                <a:ext uri="{FF2B5EF4-FFF2-40B4-BE49-F238E27FC236}">
                  <a16:creationId xmlns:a16="http://schemas.microsoft.com/office/drawing/2014/main" id="{2B2C1A95-98AB-4FCF-9D76-484F35122378}"/>
                </a:ext>
              </a:extLst>
            </p:cNvPr>
            <p:cNvCxnSpPr/>
            <p:nvPr/>
          </p:nvCxnSpPr>
          <p:spPr>
            <a:xfrm flipH="1">
              <a:off x="5408879" y="3966514"/>
              <a:ext cx="162663" cy="26371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9" name="直接箭头连接符 16488">
              <a:extLst>
                <a:ext uri="{FF2B5EF4-FFF2-40B4-BE49-F238E27FC236}">
                  <a16:creationId xmlns:a16="http://schemas.microsoft.com/office/drawing/2014/main" id="{D6F43FC8-306A-4FC2-82B8-72EC4006A4F9}"/>
                </a:ext>
              </a:extLst>
            </p:cNvPr>
            <p:cNvCxnSpPr/>
            <p:nvPr/>
          </p:nvCxnSpPr>
          <p:spPr>
            <a:xfrm flipH="1">
              <a:off x="5068768" y="4397701"/>
              <a:ext cx="162661" cy="26371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47" name="图片 757">
              <a:extLst>
                <a:ext uri="{FF2B5EF4-FFF2-40B4-BE49-F238E27FC236}">
                  <a16:creationId xmlns:a16="http://schemas.microsoft.com/office/drawing/2014/main" id="{0AA3616E-2EDD-4314-A158-9345351A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626" y="3780550"/>
              <a:ext cx="1307476" cy="112130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48" name="组合 758">
              <a:extLst>
                <a:ext uri="{FF2B5EF4-FFF2-40B4-BE49-F238E27FC236}">
                  <a16:creationId xmlns:a16="http://schemas.microsoft.com/office/drawing/2014/main" id="{ECBF4176-849F-44CC-9C40-DABECCB1F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226" y="3910016"/>
              <a:ext cx="411801" cy="222824"/>
              <a:chOff x="4764449" y="5762571"/>
              <a:chExt cx="548996" cy="297167"/>
            </a:xfrm>
          </p:grpSpPr>
          <p:sp>
            <p:nvSpPr>
              <p:cNvPr id="16552" name="平行四边形 16551">
                <a:extLst>
                  <a:ext uri="{FF2B5EF4-FFF2-40B4-BE49-F238E27FC236}">
                    <a16:creationId xmlns:a16="http://schemas.microsoft.com/office/drawing/2014/main" id="{F4B07A75-184D-4794-8EE4-1CC29D1F5D04}"/>
                  </a:ext>
                </a:extLst>
              </p:cNvPr>
              <p:cNvSpPr/>
              <p:nvPr/>
            </p:nvSpPr>
            <p:spPr>
              <a:xfrm rot="1632624">
                <a:off x="4764256" y="5804547"/>
                <a:ext cx="549177" cy="192538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53" name="直接连接符 16552">
                <a:extLst>
                  <a:ext uri="{FF2B5EF4-FFF2-40B4-BE49-F238E27FC236}">
                    <a16:creationId xmlns:a16="http://schemas.microsoft.com/office/drawing/2014/main" id="{C2755431-6AD7-4ACF-ABD2-70B6AB0FD5D5}"/>
                  </a:ext>
                </a:extLst>
              </p:cNvPr>
              <p:cNvCxnSpPr/>
              <p:nvPr/>
            </p:nvCxnSpPr>
            <p:spPr>
              <a:xfrm flipH="1">
                <a:off x="5034619" y="5871293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94" name="直接连接符 16553">
                <a:extLst>
                  <a:ext uri="{FF2B5EF4-FFF2-40B4-BE49-F238E27FC236}">
                    <a16:creationId xmlns:a16="http://schemas.microsoft.com/office/drawing/2014/main" id="{12DBD8EE-5FA7-4038-B59B-7D2C5F888369}"/>
                  </a:ext>
                </a:extLst>
              </p:cNvPr>
              <p:cNvCxnSpPr/>
              <p:nvPr/>
            </p:nvCxnSpPr>
            <p:spPr>
              <a:xfrm flipH="1">
                <a:off x="5079680" y="5861025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5" name="直接连接符 16554">
                <a:extLst>
                  <a:ext uri="{FF2B5EF4-FFF2-40B4-BE49-F238E27FC236}">
                    <a16:creationId xmlns:a16="http://schemas.microsoft.com/office/drawing/2014/main" id="{E10E2550-5E9A-40C3-A1DD-D494E80F9E7C}"/>
                  </a:ext>
                </a:extLst>
              </p:cNvPr>
              <p:cNvCxnSpPr/>
              <p:nvPr/>
            </p:nvCxnSpPr>
            <p:spPr>
              <a:xfrm flipH="1">
                <a:off x="5099395" y="5899531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6" name="直接连接符 16555">
                <a:extLst>
                  <a:ext uri="{FF2B5EF4-FFF2-40B4-BE49-F238E27FC236}">
                    <a16:creationId xmlns:a16="http://schemas.microsoft.com/office/drawing/2014/main" id="{1D9FFFEA-AB32-4BE1-AA09-955A7860A04D}"/>
                  </a:ext>
                </a:extLst>
              </p:cNvPr>
              <p:cNvCxnSpPr/>
              <p:nvPr/>
            </p:nvCxnSpPr>
            <p:spPr>
              <a:xfrm flipH="1">
                <a:off x="5138823" y="5894397"/>
                <a:ext cx="109834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7" name="直接连接符 16556">
                <a:extLst>
                  <a:ext uri="{FF2B5EF4-FFF2-40B4-BE49-F238E27FC236}">
                    <a16:creationId xmlns:a16="http://schemas.microsoft.com/office/drawing/2014/main" id="{825D4157-8A0D-45A4-A320-08BDBF3BB925}"/>
                  </a:ext>
                </a:extLst>
              </p:cNvPr>
              <p:cNvCxnSpPr/>
              <p:nvPr/>
            </p:nvCxnSpPr>
            <p:spPr>
              <a:xfrm flipH="1">
                <a:off x="4882540" y="5786576"/>
                <a:ext cx="112652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8" name="直接连接符 16557">
                <a:extLst>
                  <a:ext uri="{FF2B5EF4-FFF2-40B4-BE49-F238E27FC236}">
                    <a16:creationId xmlns:a16="http://schemas.microsoft.com/office/drawing/2014/main" id="{208EE040-2B25-4401-ADF6-0F60C5C9E8A0}"/>
                  </a:ext>
                </a:extLst>
              </p:cNvPr>
              <p:cNvCxnSpPr/>
              <p:nvPr/>
            </p:nvCxnSpPr>
            <p:spPr>
              <a:xfrm flipH="1">
                <a:off x="4919152" y="5791710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9" name="直接连接符 16558">
                <a:extLst>
                  <a:ext uri="{FF2B5EF4-FFF2-40B4-BE49-F238E27FC236}">
                    <a16:creationId xmlns:a16="http://schemas.microsoft.com/office/drawing/2014/main" id="{A20C06FA-CB42-4315-9B9D-80B3749E1BBE}"/>
                  </a:ext>
                </a:extLst>
              </p:cNvPr>
              <p:cNvCxnSpPr/>
              <p:nvPr/>
            </p:nvCxnSpPr>
            <p:spPr>
              <a:xfrm flipH="1">
                <a:off x="4854377" y="5771172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5" name="直接连接符 16559">
                <a:extLst>
                  <a:ext uri="{FF2B5EF4-FFF2-40B4-BE49-F238E27FC236}">
                    <a16:creationId xmlns:a16="http://schemas.microsoft.com/office/drawing/2014/main" id="{F3EF0521-BE3A-4D7A-9E3A-1CCABCE4CA3F}"/>
                  </a:ext>
                </a:extLst>
              </p:cNvPr>
              <p:cNvCxnSpPr/>
              <p:nvPr/>
            </p:nvCxnSpPr>
            <p:spPr>
              <a:xfrm flipH="1">
                <a:off x="4831847" y="5763472"/>
                <a:ext cx="107019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49" name="组合 768">
              <a:extLst>
                <a:ext uri="{FF2B5EF4-FFF2-40B4-BE49-F238E27FC236}">
                  <a16:creationId xmlns:a16="http://schemas.microsoft.com/office/drawing/2014/main" id="{1B76022F-0A3E-4D09-95A1-181000D8B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3673" y="3737312"/>
              <a:ext cx="411801" cy="222824"/>
              <a:chOff x="4764449" y="5762571"/>
              <a:chExt cx="548996" cy="297167"/>
            </a:xfrm>
          </p:grpSpPr>
          <p:sp>
            <p:nvSpPr>
              <p:cNvPr id="16543" name="平行四边形 16542">
                <a:extLst>
                  <a:ext uri="{FF2B5EF4-FFF2-40B4-BE49-F238E27FC236}">
                    <a16:creationId xmlns:a16="http://schemas.microsoft.com/office/drawing/2014/main" id="{C9BB7EE9-95DA-4E4D-8E15-11E58A4D0A96}"/>
                  </a:ext>
                </a:extLst>
              </p:cNvPr>
              <p:cNvSpPr/>
              <p:nvPr/>
            </p:nvSpPr>
            <p:spPr>
              <a:xfrm rot="1632624">
                <a:off x="4765144" y="5803825"/>
                <a:ext cx="549175" cy="192538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44" name="直接连接符 16543">
                <a:extLst>
                  <a:ext uri="{FF2B5EF4-FFF2-40B4-BE49-F238E27FC236}">
                    <a16:creationId xmlns:a16="http://schemas.microsoft.com/office/drawing/2014/main" id="{193995D0-A987-4971-ABFA-FC17FF3FF315}"/>
                  </a:ext>
                </a:extLst>
              </p:cNvPr>
              <p:cNvCxnSpPr/>
              <p:nvPr/>
            </p:nvCxnSpPr>
            <p:spPr>
              <a:xfrm flipH="1">
                <a:off x="5035508" y="5873138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5" name="直接连接符 16544">
                <a:extLst>
                  <a:ext uri="{FF2B5EF4-FFF2-40B4-BE49-F238E27FC236}">
                    <a16:creationId xmlns:a16="http://schemas.microsoft.com/office/drawing/2014/main" id="{30794735-6E5C-4B34-AFE7-9180386E31B8}"/>
                  </a:ext>
                </a:extLst>
              </p:cNvPr>
              <p:cNvCxnSpPr/>
              <p:nvPr/>
            </p:nvCxnSpPr>
            <p:spPr>
              <a:xfrm flipH="1">
                <a:off x="5080569" y="5862870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6" name="直接连接符 16545">
                <a:extLst>
                  <a:ext uri="{FF2B5EF4-FFF2-40B4-BE49-F238E27FC236}">
                    <a16:creationId xmlns:a16="http://schemas.microsoft.com/office/drawing/2014/main" id="{B3132370-359A-43FD-A1A0-7C40E0391833}"/>
                  </a:ext>
                </a:extLst>
              </p:cNvPr>
              <p:cNvCxnSpPr/>
              <p:nvPr/>
            </p:nvCxnSpPr>
            <p:spPr>
              <a:xfrm flipH="1">
                <a:off x="5100282" y="5898810"/>
                <a:ext cx="107019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6" name="直接连接符 16546">
                <a:extLst>
                  <a:ext uri="{FF2B5EF4-FFF2-40B4-BE49-F238E27FC236}">
                    <a16:creationId xmlns:a16="http://schemas.microsoft.com/office/drawing/2014/main" id="{EFB98F52-8CAE-424C-A748-CC6FCEF99D94}"/>
                  </a:ext>
                </a:extLst>
              </p:cNvPr>
              <p:cNvCxnSpPr/>
              <p:nvPr/>
            </p:nvCxnSpPr>
            <p:spPr>
              <a:xfrm flipH="1">
                <a:off x="5139710" y="5893676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7" name="直接连接符 16547">
                <a:extLst>
                  <a:ext uri="{FF2B5EF4-FFF2-40B4-BE49-F238E27FC236}">
                    <a16:creationId xmlns:a16="http://schemas.microsoft.com/office/drawing/2014/main" id="{1E2EE11B-E018-41E2-8FE1-66D8FE4723A0}"/>
                  </a:ext>
                </a:extLst>
              </p:cNvPr>
              <p:cNvCxnSpPr/>
              <p:nvPr/>
            </p:nvCxnSpPr>
            <p:spPr>
              <a:xfrm flipH="1">
                <a:off x="4883428" y="5785854"/>
                <a:ext cx="112652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8" name="直接连接符 16548">
                <a:extLst>
                  <a:ext uri="{FF2B5EF4-FFF2-40B4-BE49-F238E27FC236}">
                    <a16:creationId xmlns:a16="http://schemas.microsoft.com/office/drawing/2014/main" id="{4AABEFA2-B85A-4FDF-9758-C7AC69691E04}"/>
                  </a:ext>
                </a:extLst>
              </p:cNvPr>
              <p:cNvCxnSpPr/>
              <p:nvPr/>
            </p:nvCxnSpPr>
            <p:spPr>
              <a:xfrm flipH="1">
                <a:off x="4920039" y="5790989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0" name="直接连接符 16549">
                <a:extLst>
                  <a:ext uri="{FF2B5EF4-FFF2-40B4-BE49-F238E27FC236}">
                    <a16:creationId xmlns:a16="http://schemas.microsoft.com/office/drawing/2014/main" id="{EDDB5C35-0D22-4053-B8CD-EC3C478C905A}"/>
                  </a:ext>
                </a:extLst>
              </p:cNvPr>
              <p:cNvCxnSpPr/>
              <p:nvPr/>
            </p:nvCxnSpPr>
            <p:spPr>
              <a:xfrm flipH="1">
                <a:off x="4855266" y="5770451"/>
                <a:ext cx="109834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1" name="直接连接符 16550">
                <a:extLst>
                  <a:ext uri="{FF2B5EF4-FFF2-40B4-BE49-F238E27FC236}">
                    <a16:creationId xmlns:a16="http://schemas.microsoft.com/office/drawing/2014/main" id="{40B7696E-A032-4E89-A409-FDE7B98E0CDC}"/>
                  </a:ext>
                </a:extLst>
              </p:cNvPr>
              <p:cNvCxnSpPr/>
              <p:nvPr/>
            </p:nvCxnSpPr>
            <p:spPr>
              <a:xfrm flipH="1">
                <a:off x="4832735" y="5762751"/>
                <a:ext cx="107019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50" name="组合 778">
              <a:extLst>
                <a:ext uri="{FF2B5EF4-FFF2-40B4-BE49-F238E27FC236}">
                  <a16:creationId xmlns:a16="http://schemas.microsoft.com/office/drawing/2014/main" id="{015C9CFA-E27F-4676-AD55-A12C62CF3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487" y="3561878"/>
              <a:ext cx="411801" cy="222824"/>
              <a:chOff x="4764449" y="5762571"/>
              <a:chExt cx="548996" cy="297167"/>
            </a:xfrm>
          </p:grpSpPr>
          <p:sp>
            <p:nvSpPr>
              <p:cNvPr id="16534" name="平行四边形 16533">
                <a:extLst>
                  <a:ext uri="{FF2B5EF4-FFF2-40B4-BE49-F238E27FC236}">
                    <a16:creationId xmlns:a16="http://schemas.microsoft.com/office/drawing/2014/main" id="{9C2BDC4C-C88F-4122-99EB-496F3A7375B2}"/>
                  </a:ext>
                </a:extLst>
              </p:cNvPr>
              <p:cNvSpPr/>
              <p:nvPr/>
            </p:nvSpPr>
            <p:spPr>
              <a:xfrm rot="1632624">
                <a:off x="4763910" y="5806746"/>
                <a:ext cx="549177" cy="192538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35" name="直接连接符 16534">
                <a:extLst>
                  <a:ext uri="{FF2B5EF4-FFF2-40B4-BE49-F238E27FC236}">
                    <a16:creationId xmlns:a16="http://schemas.microsoft.com/office/drawing/2014/main" id="{C4D60568-852B-496D-B80F-5CB4936961B8}"/>
                  </a:ext>
                </a:extLst>
              </p:cNvPr>
              <p:cNvCxnSpPr/>
              <p:nvPr/>
            </p:nvCxnSpPr>
            <p:spPr>
              <a:xfrm flipH="1">
                <a:off x="5034273" y="5870925"/>
                <a:ext cx="109836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6" name="直接连接符 16535">
                <a:extLst>
                  <a:ext uri="{FF2B5EF4-FFF2-40B4-BE49-F238E27FC236}">
                    <a16:creationId xmlns:a16="http://schemas.microsoft.com/office/drawing/2014/main" id="{BC8B09B1-1DAC-4F8B-A99B-B5004609DA50}"/>
                  </a:ext>
                </a:extLst>
              </p:cNvPr>
              <p:cNvCxnSpPr/>
              <p:nvPr/>
            </p:nvCxnSpPr>
            <p:spPr>
              <a:xfrm flipH="1">
                <a:off x="5079334" y="5863224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7" name="直接连接符 16536">
                <a:extLst>
                  <a:ext uri="{FF2B5EF4-FFF2-40B4-BE49-F238E27FC236}">
                    <a16:creationId xmlns:a16="http://schemas.microsoft.com/office/drawing/2014/main" id="{CF555411-F847-4A95-94CF-152C84CC0F75}"/>
                  </a:ext>
                </a:extLst>
              </p:cNvPr>
              <p:cNvCxnSpPr/>
              <p:nvPr/>
            </p:nvCxnSpPr>
            <p:spPr>
              <a:xfrm flipH="1">
                <a:off x="5099049" y="5901731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8" name="直接连接符 16537">
                <a:extLst>
                  <a:ext uri="{FF2B5EF4-FFF2-40B4-BE49-F238E27FC236}">
                    <a16:creationId xmlns:a16="http://schemas.microsoft.com/office/drawing/2014/main" id="{900FC2BE-0A8E-4074-A3B8-A25D0FBEEE46}"/>
                  </a:ext>
                </a:extLst>
              </p:cNvPr>
              <p:cNvCxnSpPr/>
              <p:nvPr/>
            </p:nvCxnSpPr>
            <p:spPr>
              <a:xfrm flipH="1">
                <a:off x="5135660" y="5894030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9" name="直接连接符 16538">
                <a:extLst>
                  <a:ext uri="{FF2B5EF4-FFF2-40B4-BE49-F238E27FC236}">
                    <a16:creationId xmlns:a16="http://schemas.microsoft.com/office/drawing/2014/main" id="{94C557D3-5FA0-4C0F-B2C9-0243F80382CA}"/>
                  </a:ext>
                </a:extLst>
              </p:cNvPr>
              <p:cNvCxnSpPr/>
              <p:nvPr/>
            </p:nvCxnSpPr>
            <p:spPr>
              <a:xfrm flipH="1">
                <a:off x="4882194" y="5786208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0" name="直接连接符 16539">
                <a:extLst>
                  <a:ext uri="{FF2B5EF4-FFF2-40B4-BE49-F238E27FC236}">
                    <a16:creationId xmlns:a16="http://schemas.microsoft.com/office/drawing/2014/main" id="{4EC54E00-DF2B-4918-9B67-064B2E7DC8C7}"/>
                  </a:ext>
                </a:extLst>
              </p:cNvPr>
              <p:cNvCxnSpPr/>
              <p:nvPr/>
            </p:nvCxnSpPr>
            <p:spPr>
              <a:xfrm flipH="1">
                <a:off x="4918806" y="5793909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1" name="直接连接符 16540">
                <a:extLst>
                  <a:ext uri="{FF2B5EF4-FFF2-40B4-BE49-F238E27FC236}">
                    <a16:creationId xmlns:a16="http://schemas.microsoft.com/office/drawing/2014/main" id="{C9C17C37-CD8A-413B-999A-0023F5249DBD}"/>
                  </a:ext>
                </a:extLst>
              </p:cNvPr>
              <p:cNvCxnSpPr/>
              <p:nvPr/>
            </p:nvCxnSpPr>
            <p:spPr>
              <a:xfrm flipH="1">
                <a:off x="4854031" y="5770805"/>
                <a:ext cx="109836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2" name="直接连接符 16541">
                <a:extLst>
                  <a:ext uri="{FF2B5EF4-FFF2-40B4-BE49-F238E27FC236}">
                    <a16:creationId xmlns:a16="http://schemas.microsoft.com/office/drawing/2014/main" id="{97ED5889-085D-4C4F-9287-2FE759658E80}"/>
                  </a:ext>
                </a:extLst>
              </p:cNvPr>
              <p:cNvCxnSpPr/>
              <p:nvPr/>
            </p:nvCxnSpPr>
            <p:spPr>
              <a:xfrm flipH="1">
                <a:off x="4828685" y="5763103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61" name="平行四边形 16493">
              <a:extLst>
                <a:ext uri="{FF2B5EF4-FFF2-40B4-BE49-F238E27FC236}">
                  <a16:creationId xmlns:a16="http://schemas.microsoft.com/office/drawing/2014/main" id="{8630B64D-F239-4C49-8B77-275A0A856C0D}"/>
                </a:ext>
              </a:extLst>
            </p:cNvPr>
            <p:cNvSpPr/>
            <p:nvPr/>
          </p:nvSpPr>
          <p:spPr>
            <a:xfrm rot="1563606">
              <a:off x="3617483" y="3589226"/>
              <a:ext cx="181675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95" name="平行四边形 16494">
              <a:extLst>
                <a:ext uri="{FF2B5EF4-FFF2-40B4-BE49-F238E27FC236}">
                  <a16:creationId xmlns:a16="http://schemas.microsoft.com/office/drawing/2014/main" id="{977F82BA-975D-476B-9B4F-2BCC9E8F988A}"/>
                </a:ext>
              </a:extLst>
            </p:cNvPr>
            <p:cNvSpPr/>
            <p:nvPr/>
          </p:nvSpPr>
          <p:spPr>
            <a:xfrm rot="1563606">
              <a:off x="3488622" y="3527628"/>
              <a:ext cx="179561" cy="471611"/>
            </a:xfrm>
            <a:prstGeom prst="parallelogram">
              <a:avLst/>
            </a:prstGeom>
            <a:solidFill>
              <a:srgbClr val="CC66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16496" name="平行四边形 16495">
              <a:extLst>
                <a:ext uri="{FF2B5EF4-FFF2-40B4-BE49-F238E27FC236}">
                  <a16:creationId xmlns:a16="http://schemas.microsoft.com/office/drawing/2014/main" id="{CC7E7042-1448-49E6-894D-2B10A729EA42}"/>
                </a:ext>
              </a:extLst>
            </p:cNvPr>
            <p:cNvSpPr/>
            <p:nvPr/>
          </p:nvSpPr>
          <p:spPr>
            <a:xfrm rot="1563606">
              <a:off x="4760344" y="4031962"/>
              <a:ext cx="202800" cy="621757"/>
            </a:xfrm>
            <a:prstGeom prst="parallelogram">
              <a:avLst/>
            </a:prstGeom>
            <a:solidFill>
              <a:srgbClr val="9900FF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endParaRPr lang="zh-CN" altLang="en-US"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554" name="组合 791">
              <a:extLst>
                <a:ext uri="{FF2B5EF4-FFF2-40B4-BE49-F238E27FC236}">
                  <a16:creationId xmlns:a16="http://schemas.microsoft.com/office/drawing/2014/main" id="{9A6C354B-A2E2-449F-9D05-9E0381203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6048" y="3925356"/>
              <a:ext cx="411801" cy="222824"/>
              <a:chOff x="4764449" y="5762571"/>
              <a:chExt cx="548996" cy="297167"/>
            </a:xfrm>
          </p:grpSpPr>
          <p:sp>
            <p:nvSpPr>
              <p:cNvPr id="16525" name="平行四边形 16524">
                <a:extLst>
                  <a:ext uri="{FF2B5EF4-FFF2-40B4-BE49-F238E27FC236}">
                    <a16:creationId xmlns:a16="http://schemas.microsoft.com/office/drawing/2014/main" id="{9B8F0449-309B-4F87-8514-C519F12292F9}"/>
                  </a:ext>
                </a:extLst>
              </p:cNvPr>
              <p:cNvSpPr/>
              <p:nvPr/>
            </p:nvSpPr>
            <p:spPr>
              <a:xfrm rot="1632624">
                <a:off x="4765281" y="5807192"/>
                <a:ext cx="549175" cy="189971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26" name="直接连接符 16525">
                <a:extLst>
                  <a:ext uri="{FF2B5EF4-FFF2-40B4-BE49-F238E27FC236}">
                    <a16:creationId xmlns:a16="http://schemas.microsoft.com/office/drawing/2014/main" id="{A40AD743-2318-4409-A61C-953215A522A8}"/>
                  </a:ext>
                </a:extLst>
              </p:cNvPr>
              <p:cNvCxnSpPr/>
              <p:nvPr/>
            </p:nvCxnSpPr>
            <p:spPr>
              <a:xfrm flipH="1">
                <a:off x="5035645" y="5871373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7" name="直接连接符 16526">
                <a:extLst>
                  <a:ext uri="{FF2B5EF4-FFF2-40B4-BE49-F238E27FC236}">
                    <a16:creationId xmlns:a16="http://schemas.microsoft.com/office/drawing/2014/main" id="{87088341-D8F4-40F9-B83A-6E359EA18906}"/>
                  </a:ext>
                </a:extLst>
              </p:cNvPr>
              <p:cNvCxnSpPr/>
              <p:nvPr/>
            </p:nvCxnSpPr>
            <p:spPr>
              <a:xfrm flipH="1">
                <a:off x="5080705" y="5863670"/>
                <a:ext cx="109834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8" name="直接连接符 16527">
                <a:extLst>
                  <a:ext uri="{FF2B5EF4-FFF2-40B4-BE49-F238E27FC236}">
                    <a16:creationId xmlns:a16="http://schemas.microsoft.com/office/drawing/2014/main" id="{862AA1EA-35F7-482F-A31D-93ED138542A7}"/>
                  </a:ext>
                </a:extLst>
              </p:cNvPr>
              <p:cNvCxnSpPr/>
              <p:nvPr/>
            </p:nvCxnSpPr>
            <p:spPr>
              <a:xfrm flipH="1">
                <a:off x="5100418" y="5899611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9" name="直接连接符 16528">
                <a:extLst>
                  <a:ext uri="{FF2B5EF4-FFF2-40B4-BE49-F238E27FC236}">
                    <a16:creationId xmlns:a16="http://schemas.microsoft.com/office/drawing/2014/main" id="{71897CF7-45FB-46AD-964E-B3A778F62CD2}"/>
                  </a:ext>
                </a:extLst>
              </p:cNvPr>
              <p:cNvCxnSpPr/>
              <p:nvPr/>
            </p:nvCxnSpPr>
            <p:spPr>
              <a:xfrm flipH="1">
                <a:off x="5139846" y="5894476"/>
                <a:ext cx="109836" cy="156599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0" name="直接连接符 16529">
                <a:extLst>
                  <a:ext uri="{FF2B5EF4-FFF2-40B4-BE49-F238E27FC236}">
                    <a16:creationId xmlns:a16="http://schemas.microsoft.com/office/drawing/2014/main" id="{ED26F2A6-D8B5-420B-8778-D58E44A1E54C}"/>
                  </a:ext>
                </a:extLst>
              </p:cNvPr>
              <p:cNvCxnSpPr/>
              <p:nvPr/>
            </p:nvCxnSpPr>
            <p:spPr>
              <a:xfrm flipH="1">
                <a:off x="4883565" y="5786655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1" name="直接连接符 16530">
                <a:extLst>
                  <a:ext uri="{FF2B5EF4-FFF2-40B4-BE49-F238E27FC236}">
                    <a16:creationId xmlns:a16="http://schemas.microsoft.com/office/drawing/2014/main" id="{A0E5101A-E206-4FD8-8EB8-21C7AF49F040}"/>
                  </a:ext>
                </a:extLst>
              </p:cNvPr>
              <p:cNvCxnSpPr/>
              <p:nvPr/>
            </p:nvCxnSpPr>
            <p:spPr>
              <a:xfrm flipH="1">
                <a:off x="4922993" y="5794357"/>
                <a:ext cx="109834" cy="156597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2" name="直接连接符 16531">
                <a:extLst>
                  <a:ext uri="{FF2B5EF4-FFF2-40B4-BE49-F238E27FC236}">
                    <a16:creationId xmlns:a16="http://schemas.microsoft.com/office/drawing/2014/main" id="{23AFC1A6-8961-4F0C-8C6C-E07DEE644950}"/>
                  </a:ext>
                </a:extLst>
              </p:cNvPr>
              <p:cNvCxnSpPr/>
              <p:nvPr/>
            </p:nvCxnSpPr>
            <p:spPr>
              <a:xfrm flipH="1">
                <a:off x="4852585" y="5771252"/>
                <a:ext cx="112652" cy="161733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3" name="直接连接符 16532">
                <a:extLst>
                  <a:ext uri="{FF2B5EF4-FFF2-40B4-BE49-F238E27FC236}">
                    <a16:creationId xmlns:a16="http://schemas.microsoft.com/office/drawing/2014/main" id="{E02ADBE7-09EF-4737-987A-0AA21D9EBF2C}"/>
                  </a:ext>
                </a:extLst>
              </p:cNvPr>
              <p:cNvCxnSpPr/>
              <p:nvPr/>
            </p:nvCxnSpPr>
            <p:spPr>
              <a:xfrm flipH="1">
                <a:off x="4830055" y="5763551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98" name="直接箭头连接符 16497">
              <a:extLst>
                <a:ext uri="{FF2B5EF4-FFF2-40B4-BE49-F238E27FC236}">
                  <a16:creationId xmlns:a16="http://schemas.microsoft.com/office/drawing/2014/main" id="{D9415F1C-6F6E-46AA-9AB7-03CDC73E4EA5}"/>
                </a:ext>
              </a:extLst>
            </p:cNvPr>
            <p:cNvCxnSpPr/>
            <p:nvPr/>
          </p:nvCxnSpPr>
          <p:spPr>
            <a:xfrm flipH="1" flipV="1">
              <a:off x="3184422" y="3789420"/>
              <a:ext cx="226036" cy="13089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99" name="直接箭头连接符 16498">
              <a:extLst>
                <a:ext uri="{FF2B5EF4-FFF2-40B4-BE49-F238E27FC236}">
                  <a16:creationId xmlns:a16="http://schemas.microsoft.com/office/drawing/2014/main" id="{654C5E46-1CF9-42EE-8A1A-8808A8F3E861}"/>
                </a:ext>
              </a:extLst>
            </p:cNvPr>
            <p:cNvCxnSpPr/>
            <p:nvPr/>
          </p:nvCxnSpPr>
          <p:spPr>
            <a:xfrm flipH="1" flipV="1">
              <a:off x="4416006" y="4409251"/>
              <a:ext cx="223924" cy="13089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00" name="直接箭头连接符 16499">
              <a:extLst>
                <a:ext uri="{FF2B5EF4-FFF2-40B4-BE49-F238E27FC236}">
                  <a16:creationId xmlns:a16="http://schemas.microsoft.com/office/drawing/2014/main" id="{DF3B8D51-A675-4886-96E6-2C1904ADD3BE}"/>
                </a:ext>
              </a:extLst>
            </p:cNvPr>
            <p:cNvCxnSpPr/>
            <p:nvPr/>
          </p:nvCxnSpPr>
          <p:spPr>
            <a:xfrm flipH="1" flipV="1">
              <a:off x="3579458" y="4014638"/>
              <a:ext cx="228149" cy="13089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01" name="直接箭头连接符 16500">
              <a:extLst>
                <a:ext uri="{FF2B5EF4-FFF2-40B4-BE49-F238E27FC236}">
                  <a16:creationId xmlns:a16="http://schemas.microsoft.com/office/drawing/2014/main" id="{DE516247-F507-48D0-8379-10463CBBB89E}"/>
                </a:ext>
              </a:extLst>
            </p:cNvPr>
            <p:cNvCxnSpPr/>
            <p:nvPr/>
          </p:nvCxnSpPr>
          <p:spPr>
            <a:xfrm flipH="1" flipV="1">
              <a:off x="2797835" y="3560352"/>
              <a:ext cx="226038" cy="13282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62" name="圆角矩形标注 805">
              <a:extLst>
                <a:ext uri="{FF2B5EF4-FFF2-40B4-BE49-F238E27FC236}">
                  <a16:creationId xmlns:a16="http://schemas.microsoft.com/office/drawing/2014/main" id="{CC43D39E-C2E5-4D02-A16C-C7B3BA2C884C}"/>
                </a:ext>
              </a:extLst>
            </p:cNvPr>
            <p:cNvSpPr/>
            <p:nvPr/>
          </p:nvSpPr>
          <p:spPr>
            <a:xfrm>
              <a:off x="4105470" y="3562276"/>
              <a:ext cx="1307634" cy="307991"/>
            </a:xfrm>
            <a:prstGeom prst="wedgeRoundRectCallout">
              <a:avLst>
                <a:gd name="adj1" fmla="val -31178"/>
                <a:gd name="adj2" fmla="val 22306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12.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Nameplate printer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grpSp>
          <p:nvGrpSpPr>
            <p:cNvPr id="16560" name="组合 806">
              <a:extLst>
                <a:ext uri="{FF2B5EF4-FFF2-40B4-BE49-F238E27FC236}">
                  <a16:creationId xmlns:a16="http://schemas.microsoft.com/office/drawing/2014/main" id="{4D3FDB47-6F2C-4640-80E2-F1ACA68E0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369" y="4688837"/>
              <a:ext cx="411801" cy="222824"/>
              <a:chOff x="4764449" y="5762571"/>
              <a:chExt cx="548996" cy="297167"/>
            </a:xfrm>
          </p:grpSpPr>
          <p:sp>
            <p:nvSpPr>
              <p:cNvPr id="16516" name="平行四边形 16515">
                <a:extLst>
                  <a:ext uri="{FF2B5EF4-FFF2-40B4-BE49-F238E27FC236}">
                    <a16:creationId xmlns:a16="http://schemas.microsoft.com/office/drawing/2014/main" id="{D5E81B23-79B6-4BDA-8E21-7EF2D4201738}"/>
                  </a:ext>
                </a:extLst>
              </p:cNvPr>
              <p:cNvSpPr/>
              <p:nvPr/>
            </p:nvSpPr>
            <p:spPr>
              <a:xfrm rot="1632624">
                <a:off x="4764364" y="5805586"/>
                <a:ext cx="549177" cy="192539"/>
              </a:xfrm>
              <a:prstGeom prst="parallelogram">
                <a:avLst/>
              </a:prstGeom>
              <a:solidFill>
                <a:srgbClr val="9900FF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  <p:cxnSp>
            <p:nvCxnSpPr>
              <p:cNvPr id="16517" name="直接连接符 16516">
                <a:extLst>
                  <a:ext uri="{FF2B5EF4-FFF2-40B4-BE49-F238E27FC236}">
                    <a16:creationId xmlns:a16="http://schemas.microsoft.com/office/drawing/2014/main" id="{8161CF3D-69B7-4756-B716-2DC732FFEAA3}"/>
                  </a:ext>
                </a:extLst>
              </p:cNvPr>
              <p:cNvCxnSpPr/>
              <p:nvPr/>
            </p:nvCxnSpPr>
            <p:spPr>
              <a:xfrm flipH="1">
                <a:off x="5034727" y="5869767"/>
                <a:ext cx="109836" cy="161732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8" name="直接连接符 16517">
                <a:extLst>
                  <a:ext uri="{FF2B5EF4-FFF2-40B4-BE49-F238E27FC236}">
                    <a16:creationId xmlns:a16="http://schemas.microsoft.com/office/drawing/2014/main" id="{82E8E489-8FE2-4DC6-8DC0-452222CB6E6C}"/>
                  </a:ext>
                </a:extLst>
              </p:cNvPr>
              <p:cNvCxnSpPr/>
              <p:nvPr/>
            </p:nvCxnSpPr>
            <p:spPr>
              <a:xfrm flipH="1">
                <a:off x="5079788" y="5862064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9" name="直接连接符 16518">
                <a:extLst>
                  <a:ext uri="{FF2B5EF4-FFF2-40B4-BE49-F238E27FC236}">
                    <a16:creationId xmlns:a16="http://schemas.microsoft.com/office/drawing/2014/main" id="{A8594334-465C-468E-A9CC-393A52D61837}"/>
                  </a:ext>
                </a:extLst>
              </p:cNvPr>
              <p:cNvCxnSpPr/>
              <p:nvPr/>
            </p:nvCxnSpPr>
            <p:spPr>
              <a:xfrm flipH="1">
                <a:off x="5099503" y="5900573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0" name="直接连接符 16519">
                <a:extLst>
                  <a:ext uri="{FF2B5EF4-FFF2-40B4-BE49-F238E27FC236}">
                    <a16:creationId xmlns:a16="http://schemas.microsoft.com/office/drawing/2014/main" id="{A74E3951-1A5C-4116-BCE5-D9FFFF0230B1}"/>
                  </a:ext>
                </a:extLst>
              </p:cNvPr>
              <p:cNvCxnSpPr/>
              <p:nvPr/>
            </p:nvCxnSpPr>
            <p:spPr>
              <a:xfrm flipH="1">
                <a:off x="5138931" y="5895439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3" name="直接连接符 16520">
                <a:extLst>
                  <a:ext uri="{FF2B5EF4-FFF2-40B4-BE49-F238E27FC236}">
                    <a16:creationId xmlns:a16="http://schemas.microsoft.com/office/drawing/2014/main" id="{67DF83C7-A561-4342-9DB9-15F98E4E7A1D}"/>
                  </a:ext>
                </a:extLst>
              </p:cNvPr>
              <p:cNvCxnSpPr/>
              <p:nvPr/>
            </p:nvCxnSpPr>
            <p:spPr>
              <a:xfrm flipH="1">
                <a:off x="4882648" y="5785049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2" name="直接连接符 16521">
                <a:extLst>
                  <a:ext uri="{FF2B5EF4-FFF2-40B4-BE49-F238E27FC236}">
                    <a16:creationId xmlns:a16="http://schemas.microsoft.com/office/drawing/2014/main" id="{DE0778F2-3481-4B06-AC44-F0458212DD58}"/>
                  </a:ext>
                </a:extLst>
              </p:cNvPr>
              <p:cNvCxnSpPr/>
              <p:nvPr/>
            </p:nvCxnSpPr>
            <p:spPr>
              <a:xfrm flipH="1">
                <a:off x="4919261" y="5792751"/>
                <a:ext cx="109834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3" name="直接连接符 16522">
                <a:extLst>
                  <a:ext uri="{FF2B5EF4-FFF2-40B4-BE49-F238E27FC236}">
                    <a16:creationId xmlns:a16="http://schemas.microsoft.com/office/drawing/2014/main" id="{BCFFC017-1538-44F7-BF59-A37ABFB53856}"/>
                  </a:ext>
                </a:extLst>
              </p:cNvPr>
              <p:cNvCxnSpPr/>
              <p:nvPr/>
            </p:nvCxnSpPr>
            <p:spPr>
              <a:xfrm flipH="1">
                <a:off x="4854485" y="5772214"/>
                <a:ext cx="109836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4" name="直接连接符 16523">
                <a:extLst>
                  <a:ext uri="{FF2B5EF4-FFF2-40B4-BE49-F238E27FC236}">
                    <a16:creationId xmlns:a16="http://schemas.microsoft.com/office/drawing/2014/main" id="{0D6CD9C5-4D8C-4599-A1FF-51D7546E5274}"/>
                  </a:ext>
                </a:extLst>
              </p:cNvPr>
              <p:cNvCxnSpPr/>
              <p:nvPr/>
            </p:nvCxnSpPr>
            <p:spPr>
              <a:xfrm flipH="1">
                <a:off x="4831955" y="5761945"/>
                <a:ext cx="107019" cy="159165"/>
              </a:xfrm>
              <a:prstGeom prst="line">
                <a:avLst/>
              </a:prstGeom>
              <a:ln w="12700" cmpd="thickThin">
                <a:solidFill>
                  <a:schemeClr val="bg2">
                    <a:lumMod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64" name="直接箭头连接符 16503">
              <a:extLst>
                <a:ext uri="{FF2B5EF4-FFF2-40B4-BE49-F238E27FC236}">
                  <a16:creationId xmlns:a16="http://schemas.microsoft.com/office/drawing/2014/main" id="{7BDACB4F-AF8F-4611-B16D-4C0C6A32A8FF}"/>
                </a:ext>
              </a:extLst>
            </p:cNvPr>
            <p:cNvCxnSpPr/>
            <p:nvPr/>
          </p:nvCxnSpPr>
          <p:spPr>
            <a:xfrm flipH="1" flipV="1">
              <a:off x="4728656" y="4642169"/>
              <a:ext cx="287299" cy="12897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05" name="组合 16504">
              <a:extLst>
                <a:ext uri="{FF2B5EF4-FFF2-40B4-BE49-F238E27FC236}">
                  <a16:creationId xmlns:a16="http://schemas.microsoft.com/office/drawing/2014/main" id="{D6F78A41-AE23-4918-8837-3DE68887F3FA}"/>
                </a:ext>
              </a:extLst>
            </p:cNvPr>
            <p:cNvGrpSpPr/>
            <p:nvPr/>
          </p:nvGrpSpPr>
          <p:grpSpPr>
            <a:xfrm flipH="1">
              <a:off x="6332559" y="2040946"/>
              <a:ext cx="173100" cy="302691"/>
              <a:chOff x="1260059" y="4123189"/>
              <a:chExt cx="377858" cy="403682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16507" name="组合 16506">
                <a:extLst>
                  <a:ext uri="{FF2B5EF4-FFF2-40B4-BE49-F238E27FC236}">
                    <a16:creationId xmlns:a16="http://schemas.microsoft.com/office/drawing/2014/main" id="{AEEBFF8D-A477-421D-A0BE-0CA2A2ACBD50}"/>
                  </a:ext>
                </a:extLst>
              </p:cNvPr>
              <p:cNvGrpSpPr/>
              <p:nvPr/>
            </p:nvGrpSpPr>
            <p:grpSpPr>
              <a:xfrm>
                <a:off x="1601282" y="4307030"/>
                <a:ext cx="36000" cy="219841"/>
                <a:chOff x="1630710" y="4295809"/>
                <a:chExt cx="36000" cy="219841"/>
              </a:xfrm>
              <a:grpFill/>
            </p:grpSpPr>
            <p:sp>
              <p:nvSpPr>
                <p:cNvPr id="16513" name="圆柱形 824">
                  <a:extLst>
                    <a:ext uri="{FF2B5EF4-FFF2-40B4-BE49-F238E27FC236}">
                      <a16:creationId xmlns:a16="http://schemas.microsoft.com/office/drawing/2014/main" id="{8198998D-FFDE-4ED4-9016-88E6D156C351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14" name="圆柱形 825">
                  <a:extLst>
                    <a:ext uri="{FF2B5EF4-FFF2-40B4-BE49-F238E27FC236}">
                      <a16:creationId xmlns:a16="http://schemas.microsoft.com/office/drawing/2014/main" id="{19D75890-AA53-4A09-A0DC-76F96339C9DA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15" name="圆柱形 826">
                  <a:extLst>
                    <a:ext uri="{FF2B5EF4-FFF2-40B4-BE49-F238E27FC236}">
                      <a16:creationId xmlns:a16="http://schemas.microsoft.com/office/drawing/2014/main" id="{99F14E82-220E-4597-AC6F-008E22EE10B6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grpSp>
            <p:nvGrpSpPr>
              <p:cNvPr id="16508" name="组合 16507">
                <a:extLst>
                  <a:ext uri="{FF2B5EF4-FFF2-40B4-BE49-F238E27FC236}">
                    <a16:creationId xmlns:a16="http://schemas.microsoft.com/office/drawing/2014/main" id="{EE285C5A-F6EA-4198-B89A-CA1D2C9B5AED}"/>
                  </a:ext>
                </a:extLst>
              </p:cNvPr>
              <p:cNvGrpSpPr/>
              <p:nvPr/>
            </p:nvGrpSpPr>
            <p:grpSpPr>
              <a:xfrm>
                <a:off x="1269061" y="4123189"/>
                <a:ext cx="36000" cy="219841"/>
                <a:chOff x="1630710" y="4295809"/>
                <a:chExt cx="36000" cy="219841"/>
              </a:xfrm>
              <a:grpFill/>
            </p:grpSpPr>
            <p:sp>
              <p:nvSpPr>
                <p:cNvPr id="16510" name="圆柱形 821">
                  <a:extLst>
                    <a:ext uri="{FF2B5EF4-FFF2-40B4-BE49-F238E27FC236}">
                      <a16:creationId xmlns:a16="http://schemas.microsoft.com/office/drawing/2014/main" id="{2FF86871-B0C0-401B-B167-6C74D134971A}"/>
                    </a:ext>
                  </a:extLst>
                </p:cNvPr>
                <p:cNvSpPr/>
                <p:nvPr/>
              </p:nvSpPr>
              <p:spPr>
                <a:xfrm>
                  <a:off x="1630710" y="4295809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11" name="圆柱形 822">
                  <a:extLst>
                    <a:ext uri="{FF2B5EF4-FFF2-40B4-BE49-F238E27FC236}">
                      <a16:creationId xmlns:a16="http://schemas.microsoft.com/office/drawing/2014/main" id="{7C136C49-140C-4327-9C8B-54379F5727F4}"/>
                    </a:ext>
                  </a:extLst>
                </p:cNvPr>
                <p:cNvSpPr/>
                <p:nvPr/>
              </p:nvSpPr>
              <p:spPr>
                <a:xfrm>
                  <a:off x="1630710" y="436973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16512" name="圆柱形 823">
                  <a:extLst>
                    <a:ext uri="{FF2B5EF4-FFF2-40B4-BE49-F238E27FC236}">
                      <a16:creationId xmlns:a16="http://schemas.microsoft.com/office/drawing/2014/main" id="{3348A1B4-5716-45AF-B4FC-5773E15D7E75}"/>
                    </a:ext>
                  </a:extLst>
                </p:cNvPr>
                <p:cNvSpPr/>
                <p:nvPr/>
              </p:nvSpPr>
              <p:spPr>
                <a:xfrm>
                  <a:off x="1630710" y="4443650"/>
                  <a:ext cx="36000" cy="72000"/>
                </a:xfrm>
                <a:prstGeom prst="can">
                  <a:avLst/>
                </a:prstGeom>
                <a:grp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atin typeface="方正兰亭黑_GBK" panose="02000000000000000000" pitchFamily="2" charset="-122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17165" name="圆柱形 820">
                <a:extLst>
                  <a:ext uri="{FF2B5EF4-FFF2-40B4-BE49-F238E27FC236}">
                    <a16:creationId xmlns:a16="http://schemas.microsoft.com/office/drawing/2014/main" id="{13ABAAA5-4349-424C-83C9-EA879E3673D1}"/>
                  </a:ext>
                </a:extLst>
              </p:cNvPr>
              <p:cNvSpPr/>
              <p:nvPr/>
            </p:nvSpPr>
            <p:spPr>
              <a:xfrm rot="17946257" flipH="1">
                <a:off x="1426128" y="4035371"/>
                <a:ext cx="45719" cy="37785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16506" name="圆角矩形标注 827">
              <a:extLst>
                <a:ext uri="{FF2B5EF4-FFF2-40B4-BE49-F238E27FC236}">
                  <a16:creationId xmlns:a16="http://schemas.microsoft.com/office/drawing/2014/main" id="{2F96B59D-AAD2-497D-AE1A-8EC136584787}"/>
                </a:ext>
              </a:extLst>
            </p:cNvPr>
            <p:cNvSpPr/>
            <p:nvPr/>
          </p:nvSpPr>
          <p:spPr>
            <a:xfrm>
              <a:off x="2785160" y="4501648"/>
              <a:ext cx="1216797" cy="271417"/>
            </a:xfrm>
            <a:prstGeom prst="wedgeRoundRectCallout">
              <a:avLst>
                <a:gd name="adj1" fmla="val -20996"/>
                <a:gd name="adj2" fmla="val -30072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>
                <a:defRPr/>
              </a:pPr>
              <a:r>
                <a:rPr lang="en-US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13.</a:t>
              </a:r>
              <a:r>
                <a:rPr lang="en-GB" altLang="zh-CN" sz="500" dirty="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Multi-code detection</a:t>
              </a:r>
              <a:endParaRPr lang="zh-CN" altLang="en-US" sz="500" dirty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833" name="Footer Placeholder 2">
            <a:extLst>
              <a:ext uri="{FF2B5EF4-FFF2-40B4-BE49-F238E27FC236}">
                <a16:creationId xmlns:a16="http://schemas.microsoft.com/office/drawing/2014/main" id="{559FCBCC-36A9-4D82-9ED0-298633B9413D}"/>
              </a:ext>
            </a:extLst>
          </p:cNvPr>
          <p:cNvSpPr txBox="1">
            <a:spLocks/>
          </p:cNvSpPr>
          <p:nvPr/>
        </p:nvSpPr>
        <p:spPr>
          <a:xfrm flipH="1">
            <a:off x="6705600" y="6475413"/>
            <a:ext cx="1838260" cy="77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Shichao Zhao </a:t>
            </a:r>
            <a:r>
              <a:rPr lang="en-GB"/>
              <a:t>(Haier)</a:t>
            </a:r>
            <a:endParaRPr lang="en-US" dirty="0"/>
          </a:p>
        </p:txBody>
      </p:sp>
      <p:sp>
        <p:nvSpPr>
          <p:cNvPr id="834" name="Rectangle 1">
            <a:extLst>
              <a:ext uri="{FF2B5EF4-FFF2-40B4-BE49-F238E27FC236}">
                <a16:creationId xmlns:a16="http://schemas.microsoft.com/office/drawing/2014/main" id="{15DE5257-3502-4DF9-9421-31F5CB52CEA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802.11-22/1339r0</a:t>
            </a:r>
            <a:endParaRPr lang="en-SG" sz="1800" dirty="0">
              <a:latin typeface="+mn-lt"/>
            </a:endParaRPr>
          </a:p>
        </p:txBody>
      </p:sp>
      <p:sp>
        <p:nvSpPr>
          <p:cNvPr id="835" name="Date Placeholder 3">
            <a:extLst>
              <a:ext uri="{FF2B5EF4-FFF2-40B4-BE49-F238E27FC236}">
                <a16:creationId xmlns:a16="http://schemas.microsoft.com/office/drawing/2014/main" id="{ABAB7A1A-1A52-4924-8147-4D6D88F273F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August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38" name="Slide Number Placeholder 2">
            <a:extLst>
              <a:ext uri="{FF2B5EF4-FFF2-40B4-BE49-F238E27FC236}">
                <a16:creationId xmlns:a16="http://schemas.microsoft.com/office/drawing/2014/main" id="{932AC3E1-8E41-4E3F-B1B5-DD5D799F4B4E}"/>
              </a:ext>
            </a:extLst>
          </p:cNvPr>
          <p:cNvSpPr txBox="1">
            <a:spLocks/>
          </p:cNvSpPr>
          <p:nvPr/>
        </p:nvSpPr>
        <p:spPr>
          <a:xfrm>
            <a:off x="3948682" y="6475413"/>
            <a:ext cx="926532" cy="1284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ABD6FF-232D-4B87-8694-E829445ACAE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July 2022</a:t>
            </a:r>
            <a:endParaRPr lang="en-GB" altLang="zh-CN" sz="1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B0351-EEBD-4F2B-BBFE-A8CDB3C9FAC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802.11-22/1339r0</a:t>
            </a:r>
            <a:endParaRPr lang="en-SG" altLang="zh-CN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B53110-AD58-4455-AAD2-FDA5B46E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1A142E-B3D4-40BC-9B3F-ABD55E25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75297"/>
            <a:ext cx="7696200" cy="28491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GB" altLang="en-US" sz="2600" dirty="0"/>
              <a:t>T</a:t>
            </a:r>
            <a:r>
              <a:rPr lang="en-US" altLang="zh-CN" sz="2600" dirty="0"/>
              <a:t>his </a:t>
            </a:r>
            <a:r>
              <a:rPr lang="en-GB" altLang="en-US" sz="2600" dirty="0"/>
              <a:t>submission presents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900" dirty="0"/>
              <a:t>Use of smart manufacturing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900" dirty="0"/>
              <a:t>The typical requirements of the use case, including </a:t>
            </a:r>
          </a:p>
          <a:p>
            <a:pPr marL="990900" lvl="2">
              <a:buFont typeface="Times New Roman" panose="02020603050405020304" pitchFamily="18" charset="0"/>
              <a:buChar char="⁻"/>
            </a:pPr>
            <a:r>
              <a:rPr lang="en-GB" altLang="zh-CN" sz="1900" dirty="0"/>
              <a:t>Support Inventory, positioning, sensor data collection </a:t>
            </a:r>
          </a:p>
          <a:p>
            <a:pPr marL="990900" lvl="2">
              <a:buFont typeface="Times New Roman" panose="02020603050405020304" pitchFamily="18" charset="0"/>
              <a:buChar char="⁻"/>
            </a:pPr>
            <a:r>
              <a:rPr lang="en-GB" altLang="zh-CN" sz="1900" dirty="0"/>
              <a:t>Small size, maintenance-free, battery-free, and ultra-low-cost IoT devices</a:t>
            </a:r>
          </a:p>
          <a:p>
            <a:pPr marL="990900" lvl="2">
              <a:buSzPct val="70000"/>
              <a:buFont typeface="Times New Roman" panose="02020603050405020304" pitchFamily="18" charset="0"/>
              <a:buChar char="⁻"/>
              <a:defRPr/>
            </a:pPr>
            <a:r>
              <a:rPr lang="en-GB" altLang="zh-CN" sz="1900" dirty="0"/>
              <a:t>Coverage: 10-30 meters for indoor </a:t>
            </a:r>
          </a:p>
          <a:p>
            <a:pPr marL="990900" lvl="2">
              <a:buSzPct val="70000"/>
              <a:buFont typeface="Times New Roman" panose="02020603050405020304" pitchFamily="18" charset="0"/>
              <a:buChar char="⁻"/>
              <a:defRPr/>
            </a:pPr>
            <a:r>
              <a:rPr lang="en-GB" altLang="zh-CN" sz="1900" dirty="0"/>
              <a:t>Positioning accuracy: 1~3 m horizontal accuracy and 1~2 m vertical accuracy</a:t>
            </a:r>
          </a:p>
          <a:p>
            <a:pPr marL="648000" lvl="1">
              <a:buFont typeface="Times New Roman" panose="02020603050405020304" pitchFamily="18" charset="0"/>
              <a:buChar char="⁻"/>
            </a:pPr>
            <a:endParaRPr lang="en-US" altLang="zh-CN" sz="2200" dirty="0">
              <a:ea typeface="MS Gothic"/>
            </a:endParaRPr>
          </a:p>
          <a:p>
            <a:pPr marL="685800" lvl="2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kern="0" dirty="0">
              <a:latin typeface="Times New Roman"/>
              <a:ea typeface="MS Gothic"/>
            </a:endParaRPr>
          </a:p>
          <a:p>
            <a:pPr marL="685800" lvl="2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GB" altLang="en-US" b="1" dirty="0">
              <a:ea typeface="+mn-ea"/>
              <a:cs typeface="+mn-cs"/>
            </a:endParaRPr>
          </a:p>
          <a:p>
            <a:pPr marL="648000" lvl="1">
              <a:buFont typeface="Times New Roman" panose="02020603050405020304" pitchFamily="18" charset="0"/>
              <a:buChar char="⁻"/>
            </a:pPr>
            <a:endParaRPr lang="en-GB" altLang="en-US" dirty="0"/>
          </a:p>
          <a:p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426A39A-C233-459F-92EF-836B3374F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 err="1"/>
              <a:t>Shichao</a:t>
            </a:r>
            <a:r>
              <a:rPr lang="en-US" altLang="zh-CN" dirty="0"/>
              <a:t> Zhao </a:t>
            </a:r>
            <a:r>
              <a:rPr lang="en-GB" dirty="0"/>
              <a:t>(Haier)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65526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76848</TotalTime>
  <Words>622</Words>
  <Application>Microsoft Office PowerPoint</Application>
  <PresentationFormat>全屏显示(4:3)</PresentationFormat>
  <Paragraphs>119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方正兰亭黑_GBK</vt:lpstr>
      <vt:lpstr>黑体</vt:lpstr>
      <vt:lpstr>微软雅黑</vt:lpstr>
      <vt:lpstr>Arial</vt:lpstr>
      <vt:lpstr>Times New Roman</vt:lpstr>
      <vt:lpstr>Wingdings</vt:lpstr>
      <vt:lpstr>ACcord Submission Template</vt:lpstr>
      <vt:lpstr>Use Cases of smart manufacturing </vt:lpstr>
      <vt:lpstr>PowerPoint 演示文稿</vt:lpstr>
      <vt:lpstr>PowerPoint 演示文稿</vt:lpstr>
      <vt:lpstr>PowerPoint 演示文稿</vt:lpstr>
      <vt:lpstr>Summary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weijie</cp:lastModifiedBy>
  <cp:revision>1570</cp:revision>
  <cp:lastPrinted>1998-02-10T13:28:06Z</cp:lastPrinted>
  <dcterms:created xsi:type="dcterms:W3CDTF">2009-12-02T19:05:24Z</dcterms:created>
  <dcterms:modified xsi:type="dcterms:W3CDTF">2022-08-15T10:23:15Z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