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3" r:id="rId17"/>
    <p:sldId id="2384" r:id="rId18"/>
    <p:sldId id="2376" r:id="rId19"/>
    <p:sldId id="2377" r:id="rId20"/>
    <p:sldId id="2378" r:id="rId21"/>
    <p:sldId id="2379" r:id="rId22"/>
    <p:sldId id="2380" r:id="rId23"/>
    <p:sldId id="2381" r:id="rId24"/>
    <p:sldId id="2382" r:id="rId25"/>
    <p:sldId id="2373" r:id="rId26"/>
    <p:sldId id="293" r:id="rId27"/>
    <p:sldId id="267"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9" d="100"/>
          <a:sy n="109"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F22C579-3BA4-4DD5-9E59-9246CD0FF058}"/>
    <pc:docChg chg="modSld modMainMaster">
      <pc:chgData name="Ansley, Carol (CCI-Atlanta)" userId="cbcdc21a-90c4-4b2f-81f7-da4165205229" providerId="ADAL" clId="{7F22C579-3BA4-4DD5-9E59-9246CD0FF058}" dt="2022-08-25T14:02:31.932" v="10" actId="20577"/>
      <pc:docMkLst>
        <pc:docMk/>
      </pc:docMkLst>
      <pc:sldChg chg="modSp mod">
        <pc:chgData name="Ansley, Carol (CCI-Atlanta)" userId="cbcdc21a-90c4-4b2f-81f7-da4165205229" providerId="ADAL" clId="{7F22C579-3BA4-4DD5-9E59-9246CD0FF058}" dt="2022-08-25T14:02:31.932" v="10" actId="20577"/>
        <pc:sldMkLst>
          <pc:docMk/>
          <pc:sldMk cId="2731967454" sldId="2383"/>
        </pc:sldMkLst>
        <pc:spChg chg="mod">
          <ac:chgData name="Ansley, Carol (CCI-Atlanta)" userId="cbcdc21a-90c4-4b2f-81f7-da4165205229" providerId="ADAL" clId="{7F22C579-3BA4-4DD5-9E59-9246CD0FF058}" dt="2022-08-25T14:02:31.932" v="10" actId="20577"/>
          <ac:spMkLst>
            <pc:docMk/>
            <pc:sldMk cId="2731967454" sldId="2383"/>
            <ac:spMk id="3" creationId="{D9119F4E-FC06-F646-87EB-EF12912A7052}"/>
          </ac:spMkLst>
        </pc:spChg>
      </pc:sldChg>
      <pc:sldMasterChg chg="modSp mod">
        <pc:chgData name="Ansley, Carol (CCI-Atlanta)" userId="cbcdc21a-90c4-4b2f-81f7-da4165205229" providerId="ADAL" clId="{7F22C579-3BA4-4DD5-9E59-9246CD0FF058}" dt="2022-08-25T14:02:05.906" v="1" actId="20577"/>
        <pc:sldMasterMkLst>
          <pc:docMk/>
          <pc:sldMasterMk cId="0" sldId="2147483648"/>
        </pc:sldMasterMkLst>
        <pc:spChg chg="mod">
          <ac:chgData name="Ansley, Carol (CCI-Atlanta)" userId="cbcdc21a-90c4-4b2f-81f7-da4165205229" providerId="ADAL" clId="{7F22C579-3BA4-4DD5-9E59-9246CD0FF058}" dt="2022-08-25T14:02:05.90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2022-08-25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25,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a:t>
            </a:r>
            <a:r>
              <a:rPr lang="en-US" sz="1600" strike="sngStrike" spc="-1" dirty="0">
                <a:latin typeface="Times New Roman" panose="02020603050405020304" pitchFamily="18" charset="0"/>
                <a:cs typeface="Times New Roman" panose="02020603050405020304" pitchFamily="18" charset="0"/>
                <a:sym typeface="Arial"/>
              </a:rPr>
              <a:t> </a:t>
            </a:r>
            <a:r>
              <a:rPr lang="en-US" sz="1600" spc="-1" dirty="0">
                <a:latin typeface="Times New Roman" panose="02020603050405020304" pitchFamily="18" charset="0"/>
                <a:cs typeface="Times New Roman" panose="02020603050405020304" pitchFamily="18" charset="0"/>
                <a:sym typeface="Arial"/>
              </a:rPr>
              <a:t>approved by unanimous consent (17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Sept. 1</a:t>
            </a:r>
            <a:r>
              <a:rPr lang="en-US" sz="1600" spc="-1" baseline="30000" dirty="0">
                <a:latin typeface="Times New Roman" panose="02020603050405020304" pitchFamily="18" charset="0"/>
                <a:cs typeface="Times New Roman" panose="02020603050405020304" pitchFamily="18" charset="0"/>
                <a:sym typeface="Arial"/>
              </a:rPr>
              <a:t>st</a:t>
            </a:r>
            <a:r>
              <a:rPr lang="en-US" sz="1600" spc="-1" dirty="0">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22/1367r0 – Spoof AP - Graham Smith – Graham to post updated version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22/1382r0 – Hashed SSID – presented – ask for comments at beginning of </a:t>
            </a:r>
            <a:r>
              <a:rPr lang="en-US" sz="1600" spc="-1">
                <a:latin typeface="Times New Roman" panose="02020603050405020304" pitchFamily="18" charset="0"/>
                <a:cs typeface="Times New Roman" panose="02020603050405020304" pitchFamily="18" charset="0"/>
                <a:sym typeface="Arial"/>
              </a:rPr>
              <a:t>next call</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22/1383r0 – Mobile AP Definition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22/1306r1 – updated presentation</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273196745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a:t>
            </a:r>
            <a:r>
              <a:rPr lang="en-US" sz="16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(22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brief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discussion </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21862747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August 11,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18</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August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Sept. 1</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st</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solidFill>
                  <a:schemeClr val="bg1">
                    <a:lumMod val="50000"/>
                  </a:schemeClr>
                </a:solidFill>
                <a:latin typeface="Times New Roman" panose="02020603050405020304" pitchFamily="18" charset="0"/>
                <a:cs typeface="Times New Roman" panose="02020603050405020304" pitchFamily="18" charset="0"/>
                <a:sym typeface="Arial"/>
              </a:rPr>
              <a:t>th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3789989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25,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13427</TotalTime>
  <Words>4027</Words>
  <Application>Microsoft Office PowerPoint</Application>
  <PresentationFormat>On-screen Show (4:3)</PresentationFormat>
  <Paragraphs>432</Paragraphs>
  <Slides>27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25, 2022 </vt:lpstr>
      <vt:lpstr>TGbi Agenda – August 18, 2022 </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212</cp:revision>
  <dcterms:modified xsi:type="dcterms:W3CDTF">2022-08-25T14:02:42Z</dcterms:modified>
</cp:coreProperties>
</file>