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3" r:id="rId17"/>
    <p:sldId id="2384" r:id="rId18"/>
    <p:sldId id="2376" r:id="rId19"/>
    <p:sldId id="2377" r:id="rId20"/>
    <p:sldId id="2378" r:id="rId21"/>
    <p:sldId id="2379" r:id="rId22"/>
    <p:sldId id="2380" r:id="rId23"/>
    <p:sldId id="2381" r:id="rId24"/>
    <p:sldId id="2382" r:id="rId25"/>
    <p:sldId id="2373" r:id="rId26"/>
    <p:sldId id="293" r:id="rId27"/>
    <p:sldId id="267" r:id="rId2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0"/>
    <p:restoredTop sz="96786"/>
  </p:normalViewPr>
  <p:slideViewPr>
    <p:cSldViewPr snapToGrid="0" snapToObjects="1">
      <p:cViewPr varScale="1">
        <p:scale>
          <a:sx n="76" d="100"/>
          <a:sy n="76" d="100"/>
        </p:scale>
        <p:origin x="473" y="3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B758BF6A-9FF4-4ACB-B51E-984A2C583B33}"/>
    <pc:docChg chg="addSld modSld modMainMaster">
      <pc:chgData name="Ansley, Carol (CCI-Atlanta)" userId="cbcdc21a-90c4-4b2f-81f7-da4165205229" providerId="ADAL" clId="{B758BF6A-9FF4-4ACB-B51E-984A2C583B33}" dt="2022-08-24T17:14:03.047" v="70" actId="20577"/>
      <pc:docMkLst>
        <pc:docMk/>
      </pc:docMkLst>
      <pc:sldChg chg="modSp mod">
        <pc:chgData name="Ansley, Carol (CCI-Atlanta)" userId="cbcdc21a-90c4-4b2f-81f7-da4165205229" providerId="ADAL" clId="{B758BF6A-9FF4-4ACB-B51E-984A2C583B33}" dt="2022-08-24T17:03:31.679" v="5" actId="20577"/>
        <pc:sldMkLst>
          <pc:docMk/>
          <pc:sldMk cId="0" sldId="259"/>
        </pc:sldMkLst>
        <pc:spChg chg="mod">
          <ac:chgData name="Ansley, Carol (CCI-Atlanta)" userId="cbcdc21a-90c4-4b2f-81f7-da4165205229" providerId="ADAL" clId="{B758BF6A-9FF4-4ACB-B51E-984A2C583B33}" dt="2022-08-24T17:03:31.679" v="5" actId="20577"/>
          <ac:spMkLst>
            <pc:docMk/>
            <pc:sldMk cId="0" sldId="259"/>
            <ac:spMk id="64" creationId="{00000000-0000-0000-0000-000000000000}"/>
          </ac:spMkLst>
        </pc:spChg>
      </pc:sldChg>
      <pc:sldChg chg="modSp mod">
        <pc:chgData name="Ansley, Carol (CCI-Atlanta)" userId="cbcdc21a-90c4-4b2f-81f7-da4165205229" providerId="ADAL" clId="{B758BF6A-9FF4-4ACB-B51E-984A2C583B33}" dt="2022-08-24T17:14:03.047" v="70" actId="20577"/>
        <pc:sldMkLst>
          <pc:docMk/>
          <pc:sldMk cId="2731967454" sldId="2383"/>
        </pc:sldMkLst>
        <pc:spChg chg="mod">
          <ac:chgData name="Ansley, Carol (CCI-Atlanta)" userId="cbcdc21a-90c4-4b2f-81f7-da4165205229" providerId="ADAL" clId="{B758BF6A-9FF4-4ACB-B51E-984A2C583B33}" dt="2022-08-24T17:08:06.891" v="12" actId="20577"/>
          <ac:spMkLst>
            <pc:docMk/>
            <pc:sldMk cId="2731967454" sldId="2383"/>
            <ac:spMk id="2" creationId="{F3220D77-4B90-B742-B74B-6BD78C0D50E7}"/>
          </ac:spMkLst>
        </pc:spChg>
        <pc:spChg chg="mod">
          <ac:chgData name="Ansley, Carol (CCI-Atlanta)" userId="cbcdc21a-90c4-4b2f-81f7-da4165205229" providerId="ADAL" clId="{B758BF6A-9FF4-4ACB-B51E-984A2C583B33}" dt="2022-08-24T17:14:03.047" v="70" actId="20577"/>
          <ac:spMkLst>
            <pc:docMk/>
            <pc:sldMk cId="2731967454" sldId="2383"/>
            <ac:spMk id="3" creationId="{D9119F4E-FC06-F646-87EB-EF12912A7052}"/>
          </ac:spMkLst>
        </pc:spChg>
      </pc:sldChg>
      <pc:sldChg chg="modSp add mod">
        <pc:chgData name="Ansley, Carol (CCI-Atlanta)" userId="cbcdc21a-90c4-4b2f-81f7-da4165205229" providerId="ADAL" clId="{B758BF6A-9FF4-4ACB-B51E-984A2C583B33}" dt="2022-08-24T17:07:59.707" v="8" actId="207"/>
        <pc:sldMkLst>
          <pc:docMk/>
          <pc:sldMk cId="2218627476" sldId="2384"/>
        </pc:sldMkLst>
        <pc:spChg chg="mod">
          <ac:chgData name="Ansley, Carol (CCI-Atlanta)" userId="cbcdc21a-90c4-4b2f-81f7-da4165205229" providerId="ADAL" clId="{B758BF6A-9FF4-4ACB-B51E-984A2C583B33}" dt="2022-08-24T17:07:59.707" v="8" actId="207"/>
          <ac:spMkLst>
            <pc:docMk/>
            <pc:sldMk cId="2218627476" sldId="2384"/>
            <ac:spMk id="2" creationId="{F3220D77-4B90-B742-B74B-6BD78C0D50E7}"/>
          </ac:spMkLst>
        </pc:spChg>
        <pc:spChg chg="mod">
          <ac:chgData name="Ansley, Carol (CCI-Atlanta)" userId="cbcdc21a-90c4-4b2f-81f7-da4165205229" providerId="ADAL" clId="{B758BF6A-9FF4-4ACB-B51E-984A2C583B33}" dt="2022-08-24T17:07:56.178" v="7" actId="207"/>
          <ac:spMkLst>
            <pc:docMk/>
            <pc:sldMk cId="2218627476" sldId="2384"/>
            <ac:spMk id="3" creationId="{D9119F4E-FC06-F646-87EB-EF12912A7052}"/>
          </ac:spMkLst>
        </pc:spChg>
      </pc:sldChg>
      <pc:sldMasterChg chg="modSp mod">
        <pc:chgData name="Ansley, Carol (CCI-Atlanta)" userId="cbcdc21a-90c4-4b2f-81f7-da4165205229" providerId="ADAL" clId="{B758BF6A-9FF4-4ACB-B51E-984A2C583B33}" dt="2022-08-24T17:02:39.827" v="1" actId="20577"/>
        <pc:sldMasterMkLst>
          <pc:docMk/>
          <pc:sldMasterMk cId="0" sldId="2147483648"/>
        </pc:sldMasterMkLst>
        <pc:spChg chg="mod">
          <ac:chgData name="Ansley, Carol (CCI-Atlanta)" userId="cbcdc21a-90c4-4b2f-81f7-da4165205229" providerId="ADAL" clId="{B758BF6A-9FF4-4ACB-B51E-984A2C583B33}" dt="2022-08-24T17:02:39.827"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1322r3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August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2022-08-25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August 25,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a:t>
            </a:r>
            <a:r>
              <a:rPr lang="en-US" sz="1600" strike="sngStrike" spc="-1" dirty="0">
                <a:latin typeface="Times New Roman" panose="02020603050405020304" pitchFamily="18" charset="0"/>
                <a:cs typeface="Times New Roman" panose="02020603050405020304" pitchFamily="18" charset="0"/>
                <a:sym typeface="Arial"/>
              </a:rPr>
              <a:t> 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Sept. 1</a:t>
            </a:r>
            <a:r>
              <a:rPr lang="en-US" sz="1600" spc="-1" baseline="30000" dirty="0">
                <a:latin typeface="Times New Roman" panose="02020603050405020304" pitchFamily="18" charset="0"/>
                <a:cs typeface="Times New Roman" panose="02020603050405020304" pitchFamily="18" charset="0"/>
                <a:sym typeface="Arial"/>
              </a:rPr>
              <a:t>st</a:t>
            </a:r>
            <a:r>
              <a:rPr lang="en-US" sz="1600" spc="-1" dirty="0">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22/1382r0 – Hashed SSID </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22/1383r0 – Mobile AP Definition</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273196745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18,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a:t>
            </a:r>
            <a:r>
              <a:rPr lang="en-US" sz="16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 (22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22/1306r0 – BPE Beaconing and Discovery Requirements – brief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followup</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discussion </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22/1253r0 – Beacon Protection against Spoof AP</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2218627476"/>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11,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18</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22/1221r0 – Additional Requirements for Issue 2 and 7 - completed</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22/1306r0 – BPE Beaconing and Discovery Requirements – discussion may continue briefly next call</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22/1253r0 – Beacon Protection against Spoof AP (Aug.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3789989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August/September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993435564"/>
              </p:ext>
            </p:extLst>
          </p:nvPr>
        </p:nvGraphicFramePr>
        <p:xfrm>
          <a:off x="1005533" y="1665110"/>
          <a:ext cx="7132934" cy="419245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some mitigation against an eavesdropper easily  identifying the ESS of the BPE AP.</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633275402"/>
              </p:ext>
            </p:extLst>
          </p:nvPr>
        </p:nvGraphicFramePr>
        <p:xfrm>
          <a:off x="1005533" y="1665110"/>
          <a:ext cx="7132934" cy="444526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00" b="0" i="0" u="none" strike="noStrike">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a:t>
            </a:r>
            <a:r>
              <a:rPr lang="en-US"/>
              <a:t>Requirements (6)</a:t>
            </a:r>
            <a:endParaRPr lang="en-US" dirty="0"/>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177935709"/>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August 25,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13366</TotalTime>
  <Words>3999</Words>
  <Application>Microsoft Office PowerPoint</Application>
  <PresentationFormat>On-screen Show (4:3)</PresentationFormat>
  <Paragraphs>430</Paragraphs>
  <Slides>27</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August 25, 2022 </vt:lpstr>
      <vt:lpstr>TGbi Agenda – August 18, 2022 </vt:lpstr>
      <vt:lpstr>TGbi Agenda – August 11, 2022 </vt:lpstr>
      <vt:lpstr>Summary of Requirements (1)</vt:lpstr>
      <vt:lpstr>Summary of Requirements (2)</vt:lpstr>
      <vt:lpstr>Summary of Requirements (3)</vt:lpstr>
      <vt:lpstr>Summary of Requirements (4)</vt:lpstr>
      <vt:lpstr>Summary of Requirements (5)</vt:lpstr>
      <vt:lpstr>Summary of Requirements (6)</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211</cp:revision>
  <dcterms:modified xsi:type="dcterms:W3CDTF">2022-08-24T17:14:17Z</dcterms:modified>
</cp:coreProperties>
</file>