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2" r:id="rId5"/>
    <p:sldId id="265" r:id="rId6"/>
    <p:sldId id="293" r:id="rId7"/>
    <p:sldId id="2368" r:id="rId8"/>
    <p:sldId id="2371" r:id="rId9"/>
    <p:sldId id="294" r:id="rId10"/>
    <p:sldId id="295" r:id="rId11"/>
    <p:sldId id="270" r:id="rId12"/>
    <p:sldId id="278" r:id="rId13"/>
    <p:sldId id="273" r:id="rId14"/>
    <p:sldId id="2373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127" d="100"/>
          <a:sy n="127" d="100"/>
        </p:scale>
        <p:origin x="354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ECF6AB54-6668-4EB2-ABA4-21EB0977554D}"/>
    <pc:docChg chg="delSld modMainMaster">
      <pc:chgData name="Peter Ecclesine (pecclesi)" userId="8026f3ca-466d-45df-ae34-64ba14570b27" providerId="ADAL" clId="{ECF6AB54-6668-4EB2-ABA4-21EB0977554D}" dt="2022-09-15T22:28:22.403" v="7" actId="47"/>
      <pc:docMkLst>
        <pc:docMk/>
      </pc:docMkLst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3096812942" sldId="269"/>
        </pc:sldMkLst>
      </pc:sldChg>
      <pc:sldChg chg="del">
        <pc:chgData name="Peter Ecclesine (pecclesi)" userId="8026f3ca-466d-45df-ae34-64ba14570b27" providerId="ADAL" clId="{ECF6AB54-6668-4EB2-ABA4-21EB0977554D}" dt="2022-09-15T22:27:53.196" v="4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ECF6AB54-6668-4EB2-ABA4-21EB0977554D}" dt="2022-09-15T22:27:56.340" v="5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ECF6AB54-6668-4EB2-ABA4-21EB0977554D}" dt="2022-09-15T22:28:00.023" v="6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1372385444" sldId="281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1968720319" sldId="283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4007096157" sldId="2367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1755742735" sldId="2369"/>
        </pc:sldMkLst>
      </pc:sldChg>
      <pc:sldMasterChg chg="modSp mod">
        <pc:chgData name="Peter Ecclesine (pecclesi)" userId="8026f3ca-466d-45df-ae34-64ba14570b27" providerId="ADAL" clId="{ECF6AB54-6668-4EB2-ABA4-21EB0977554D}" dt="2022-09-15T22:25:57.411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ECF6AB54-6668-4EB2-ABA4-21EB0977554D}" dt="2022-09-15T22:25:57.411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929218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70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2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802.11-22/1303r2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66410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23844" y="332601"/>
            <a:ext cx="2953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802.11-22/1507r1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15080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3-0000-ana-database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ot11StationConfigEntry" TargetMode="External"/><Relationship Id="rId7" Type="http://schemas.openxmlformats.org/officeDocument/2006/relationships/hyperlink" Target="ExtendedCapabilities" TargetMode="External"/><Relationship Id="rId2" Type="http://schemas.openxmlformats.org/officeDocument/2006/relationships/hyperlink" Target="TGb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TGme" TargetMode="External"/><Relationship Id="rId5" Type="http://schemas.openxmlformats.org/officeDocument/2006/relationships/hyperlink" Target="TGbd" TargetMode="External"/><Relationship Id="rId4" Type="http://schemas.openxmlformats.org/officeDocument/2006/relationships/hyperlink" Target="dot11s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16-09-0arc-clause-6-3-new-text.docx" TargetMode="External"/><Relationship Id="rId2" Type="http://schemas.openxmlformats.org/officeDocument/2006/relationships/hyperlink" Target="https://mentor.ieee.org/802.11/dcn/22/11-22-1137-01-0arc-clause-6-3-re-write-presentation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September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26911"/>
              </p:ext>
            </p:extLst>
          </p:nvPr>
        </p:nvGraphicFramePr>
        <p:xfrm>
          <a:off x="838200" y="2057400"/>
          <a:ext cx="10546268" cy="555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6105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889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52919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>
                          <a:solidFill>
                            <a:srgbClr val="FF0000"/>
                          </a:solidFill>
                        </a:rPr>
                        <a:t>bh</a:t>
                      </a:r>
                      <a:endParaRPr lang="en-US" sz="16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Carol Ansley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13-Sep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/>
              <a:t>September </a:t>
            </a:r>
            <a:r>
              <a:rPr lang="en-GB" dirty="0"/>
              <a:t>13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after SA2 recirc with 21 editorial comments, will take decision on them. May do 10 day recirc</a:t>
            </a:r>
            <a:endParaRPr lang="en-GB" sz="1600" b="0" dirty="0"/>
          </a:p>
          <a:p>
            <a:r>
              <a:rPr lang="en-GB" sz="1600" dirty="0"/>
              <a:t>11bc – hope to have D5.0 out of this week 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11bd – Have 4 comments on D6.0 , will resolve all comments and recirc out of this week. Will request </a:t>
            </a:r>
            <a:r>
              <a:rPr lang="en-GB" sz="1600" dirty="0" err="1"/>
              <a:t>RevCom</a:t>
            </a:r>
            <a:r>
              <a:rPr lang="en-GB" sz="1600" dirty="0"/>
              <a:t> conditional approval at WG plenary.</a:t>
            </a:r>
          </a:p>
          <a:p>
            <a:r>
              <a:rPr lang="en-GB" sz="1600" dirty="0"/>
              <a:t>11bb – have 55 comments on D3.0, will resolve and recirc out of this meeting. Will request SA ballot conditional approval at WG plenary.</a:t>
            </a:r>
            <a:endParaRPr lang="en-GB" sz="1600" b="0" dirty="0"/>
          </a:p>
          <a:p>
            <a:r>
              <a:rPr lang="en-GB" sz="1600" dirty="0"/>
              <a:t>11be – after MAC ad hoc last week, 4120 comments , 760 resolutions were approved and over 800 are ready for motion. Will have D2.2 out of this week, today over 900 pages. Hope to have D3.0 out of November. 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</a:t>
            </a:r>
            <a:r>
              <a:rPr lang="en-US" sz="1600" dirty="0"/>
              <a:t> working on CC comments, approved 435 comment resolutions  out of ~900 comments.  Focus on technical and General comments. Posted D0.3 Sept 11, 120 pages. Hope to initial WG LB out of November.</a:t>
            </a:r>
          </a:p>
          <a:p>
            <a:r>
              <a:rPr lang="en-GB" sz="1600" dirty="0"/>
              <a:t>11bh – Have D0.2, may create a D0.3 out of September. Needing consensus on what is to be defined.</a:t>
            </a:r>
            <a:endParaRPr lang="en-GB" sz="1600" b="0" dirty="0"/>
          </a:p>
          <a:p>
            <a:r>
              <a:rPr lang="en-GB" sz="1600" dirty="0"/>
              <a:t>11bi – Doing Requirements doc with more than 20 remaining requirements, and some updates to accepted requirements. 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 working on D1.4 with ~400 comments remaining. Expect to recirc D2.0 out of this week.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is available from Sept 10, 2022</a:t>
            </a:r>
          </a:p>
          <a:p>
            <a:r>
              <a:rPr lang="en-US" sz="1800" dirty="0">
                <a:hlinkClick r:id="rId2"/>
              </a:rPr>
              <a:t>https://mentor.ieee.org/802.11/dcn/11/11-11-0270-63-0000-ana-database.xls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assignments to Sept 10, 2022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320" y="1581152"/>
            <a:ext cx="44662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July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773A19-8A71-0494-17E4-5E40CDEE7103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3307219"/>
          <a:ext cx="10361613" cy="1461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764">
                  <a:extLst>
                    <a:ext uri="{9D8B030D-6E8A-4147-A177-3AD203B41FA5}">
                      <a16:colId xmlns:a16="http://schemas.microsoft.com/office/drawing/2014/main" val="3398321479"/>
                    </a:ext>
                  </a:extLst>
                </a:gridCol>
                <a:gridCol w="437421">
                  <a:extLst>
                    <a:ext uri="{9D8B030D-6E8A-4147-A177-3AD203B41FA5}">
                      <a16:colId xmlns:a16="http://schemas.microsoft.com/office/drawing/2014/main" val="709902886"/>
                    </a:ext>
                  </a:extLst>
                </a:gridCol>
                <a:gridCol w="444402">
                  <a:extLst>
                    <a:ext uri="{9D8B030D-6E8A-4147-A177-3AD203B41FA5}">
                      <a16:colId xmlns:a16="http://schemas.microsoft.com/office/drawing/2014/main" val="3396512714"/>
                    </a:ext>
                  </a:extLst>
                </a:gridCol>
                <a:gridCol w="623946">
                  <a:extLst>
                    <a:ext uri="{9D8B030D-6E8A-4147-A177-3AD203B41FA5}">
                      <a16:colId xmlns:a16="http://schemas.microsoft.com/office/drawing/2014/main" val="3189887357"/>
                    </a:ext>
                  </a:extLst>
                </a:gridCol>
                <a:gridCol w="510325">
                  <a:extLst>
                    <a:ext uri="{9D8B030D-6E8A-4147-A177-3AD203B41FA5}">
                      <a16:colId xmlns:a16="http://schemas.microsoft.com/office/drawing/2014/main" val="4292521976"/>
                    </a:ext>
                  </a:extLst>
                </a:gridCol>
                <a:gridCol w="1250606">
                  <a:extLst>
                    <a:ext uri="{9D8B030D-6E8A-4147-A177-3AD203B41FA5}">
                      <a16:colId xmlns:a16="http://schemas.microsoft.com/office/drawing/2014/main" val="3274144383"/>
                    </a:ext>
                  </a:extLst>
                </a:gridCol>
                <a:gridCol w="818226">
                  <a:extLst>
                    <a:ext uri="{9D8B030D-6E8A-4147-A177-3AD203B41FA5}">
                      <a16:colId xmlns:a16="http://schemas.microsoft.com/office/drawing/2014/main" val="822806722"/>
                    </a:ext>
                  </a:extLst>
                </a:gridCol>
                <a:gridCol w="637131">
                  <a:extLst>
                    <a:ext uri="{9D8B030D-6E8A-4147-A177-3AD203B41FA5}">
                      <a16:colId xmlns:a16="http://schemas.microsoft.com/office/drawing/2014/main" val="1556572036"/>
                    </a:ext>
                  </a:extLst>
                </a:gridCol>
                <a:gridCol w="631702">
                  <a:extLst>
                    <a:ext uri="{9D8B030D-6E8A-4147-A177-3AD203B41FA5}">
                      <a16:colId xmlns:a16="http://schemas.microsoft.com/office/drawing/2014/main" val="778679111"/>
                    </a:ext>
                  </a:extLst>
                </a:gridCol>
                <a:gridCol w="1632574">
                  <a:extLst>
                    <a:ext uri="{9D8B030D-6E8A-4147-A177-3AD203B41FA5}">
                      <a16:colId xmlns:a16="http://schemas.microsoft.com/office/drawing/2014/main" val="3733505233"/>
                    </a:ext>
                  </a:extLst>
                </a:gridCol>
                <a:gridCol w="430441">
                  <a:extLst>
                    <a:ext uri="{9D8B030D-6E8A-4147-A177-3AD203B41FA5}">
                      <a16:colId xmlns:a16="http://schemas.microsoft.com/office/drawing/2014/main" val="2733087844"/>
                    </a:ext>
                  </a:extLst>
                </a:gridCol>
                <a:gridCol w="1215706">
                  <a:extLst>
                    <a:ext uri="{9D8B030D-6E8A-4147-A177-3AD203B41FA5}">
                      <a16:colId xmlns:a16="http://schemas.microsoft.com/office/drawing/2014/main" val="1050573788"/>
                    </a:ext>
                  </a:extLst>
                </a:gridCol>
                <a:gridCol w="442463">
                  <a:extLst>
                    <a:ext uri="{9D8B030D-6E8A-4147-A177-3AD203B41FA5}">
                      <a16:colId xmlns:a16="http://schemas.microsoft.com/office/drawing/2014/main" val="860534297"/>
                    </a:ext>
                  </a:extLst>
                </a:gridCol>
                <a:gridCol w="637906">
                  <a:extLst>
                    <a:ext uri="{9D8B030D-6E8A-4147-A177-3AD203B41FA5}">
                      <a16:colId xmlns:a16="http://schemas.microsoft.com/office/drawing/2014/main" val="743007528"/>
                    </a:ext>
                  </a:extLst>
                </a:gridCol>
              </a:tblGrid>
              <a:tr h="204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TransactionID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Type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Status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User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Group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Resource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Doc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Subclause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Ref Location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Name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Req Value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Description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Allocated Value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Requested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1354226367"/>
                  </a:ext>
                </a:extLst>
              </a:tr>
              <a:tr h="1861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1347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Carol Ansley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dot11EBCSAPGroupID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224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2022-07-26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392188992"/>
                  </a:ext>
                </a:extLst>
              </a:tr>
              <a:tr h="1861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1348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Carol Ansley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dot11EBCSInfoPHYType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225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2022-07-26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2022613349"/>
                  </a:ext>
                </a:extLst>
              </a:tr>
              <a:tr h="1861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1349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Carol Ansley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2"/>
                        </a:rPr>
                        <a:t>TGbc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4"/>
                        </a:rPr>
                        <a:t>dot11smt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dot11EBCSTrafficStreamTable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4"/>
                        </a:rPr>
                        <a:t>48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2022-07-26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2940764158"/>
                  </a:ext>
                </a:extLst>
              </a:tr>
              <a:tr h="18613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1350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Rename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Yujin Noh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TGbd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dot11NGVOptionImplemented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2022-08-15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623565812"/>
                  </a:ext>
                </a:extLst>
              </a:tr>
              <a:tr h="3071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1351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Rename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Yujin Noh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5"/>
                        </a:rPr>
                        <a:t>TGbd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3"/>
                        </a:rPr>
                        <a:t>dot11StationConfigEntry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C.3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dot11NONNGVRadioEnvironmentImplemented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2022-08-15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1114079349"/>
                  </a:ext>
                </a:extLst>
              </a:tr>
              <a:tr h="20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1352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Allocate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Successful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Emily Qi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6"/>
                        </a:rPr>
                        <a:t>TGme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ExtendedCapabilities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IEEE Std 802.11-2020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9.4.2.26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Table 9-153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Off-channel TWT Scheduling Support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endParaRPr lang="en-US" sz="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u="sng">
                          <a:effectLst/>
                          <a:hlinkClick r:id="rId7"/>
                        </a:rPr>
                        <a:t>100</a:t>
                      </a:r>
                      <a:endParaRPr lang="en-U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2022-08-15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81" marR="41881" marT="0" marB="0"/>
                </a:tc>
                <a:extLst>
                  <a:ext uri="{0D108BD9-81ED-4DB2-BD59-A6C34878D82A}">
                    <a16:rowId xmlns:a16="http://schemas.microsoft.com/office/drawing/2014/main" val="511805724"/>
                  </a:ext>
                </a:extLst>
              </a:tr>
            </a:tbl>
          </a:graphicData>
        </a:graphic>
      </p:graphicFrame>
      <p:sp>
        <p:nvSpPr>
          <p:cNvPr id="8" name="Rectangle 1">
            <a:hlinkClick r:id="rId7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https://mentor.ieee.org/802.11/dcn/22/11-22-1137-01-0arc-clause-6-3-re-write-presentation.pptx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https://mentor.ieee.org/802.11/dcn/22/11-22-0916-09-0arc-clause-6-3-new-text.docx</a:t>
            </a:r>
            <a:r>
              <a:rPr lang="en-US" sz="1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Proposed new text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911AA4-AE86-7841-7A55-27E1EF8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Estimated reduction in pages:  300+</a:t>
            </a:r>
          </a:p>
          <a:p>
            <a:endParaRPr lang="en-US" dirty="0"/>
          </a:p>
          <a:p>
            <a:r>
              <a:rPr lang="en-US" dirty="0"/>
              <a:t>Suggested that “experts” should look at the primitives in their area(s) and confirm that </a:t>
            </a:r>
          </a:p>
          <a:p>
            <a:pPr lvl="1"/>
            <a:r>
              <a:rPr lang="en-US" dirty="0"/>
              <a:t>they are content that the new format works for them.</a:t>
            </a:r>
          </a:p>
          <a:p>
            <a:pPr lvl="1"/>
            <a:r>
              <a:rPr lang="en-US" dirty="0"/>
              <a:t>Also, check that the references in the Table are correct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5CFB8-1BB9-BB68-BD34-10FA46E7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New Text in 22/0916r9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35DA-1DDD-E53B-F76C-56C6675F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53218" y="332602"/>
            <a:ext cx="955390" cy="276999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</a:rPr>
              <a:t>Sept 2022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12C9-6EAC-8F9C-3DE7-E7AE301E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8C97-39AF-93AC-C5B7-CB71FC9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5925" y="6475413"/>
            <a:ext cx="509755" cy="184666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31D45EC1-4C6A-4C4C-A230-3BDF24B584F8}" type="slidenum"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pPr defTabSz="914400">
                <a:buClrTx/>
                <a:buSzTx/>
                <a:defRPr/>
              </a:pPr>
              <a:t>7</a:t>
            </a:fld>
            <a:endParaRPr lang="en-US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599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3E0AB3-49FC-6828-B470-7B5D7094E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913" y="1981200"/>
            <a:ext cx="7761287" cy="4114800"/>
          </a:xfrm>
        </p:spPr>
        <p:txBody>
          <a:bodyPr/>
          <a:lstStyle/>
          <a:p>
            <a:r>
              <a:rPr lang="en-US" dirty="0"/>
              <a:t>New amendments can simply add a line to the Table in 6.4 for each service</a:t>
            </a:r>
          </a:p>
          <a:p>
            <a:pPr lvl="1"/>
            <a:r>
              <a:rPr lang="en-US" dirty="0"/>
              <a:t>Include the correct text references </a:t>
            </a:r>
          </a:p>
          <a:p>
            <a:pPr lvl="1"/>
            <a:r>
              <a:rPr lang="en-US" dirty="0"/>
              <a:t>Include references to the primitives in text plus how to and when to use them (no difference to previous) 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They can add to the Table in 6.4 AND insert the full primitives, in all their glory, in 6.5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change will reduce the work of every TG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F0BDB-5865-8098-C0BC-F5D90E75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22/1507r1 New Amendments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DA53-71D0-3DA6-4B71-52E00734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53218" y="332602"/>
            <a:ext cx="955390" cy="276999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</a:rPr>
              <a:t>Sept 2022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069AF-EBB3-E9C6-D7FE-230B6A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E64A-3057-B257-24EF-A9AD9C10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8778" y="6475413"/>
            <a:ext cx="504049" cy="184666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31D45EC1-4C6A-4C4C-A230-3BDF24B584F8}" type="slidenum"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pPr defTabSz="914400">
                <a:buClrTx/>
                <a:buSzTx/>
                <a:defRPr/>
              </a:pPr>
              <a:t>8</a:t>
            </a:fld>
            <a:endParaRPr lang="en-US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722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12413</TotalTime>
  <Words>1681</Words>
  <Application>Microsoft Office PowerPoint</Application>
  <PresentationFormat>Widescreen</PresentationFormat>
  <Paragraphs>356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Custom Design</vt:lpstr>
      <vt:lpstr>Default Design</vt:lpstr>
      <vt:lpstr>Document</vt:lpstr>
      <vt:lpstr>802.11 WG Editor’s Meeting (Sept 2022)</vt:lpstr>
      <vt:lpstr>Volunteer Editor Contacts</vt:lpstr>
      <vt:lpstr>September 13th roundtable status report</vt:lpstr>
      <vt:lpstr>WG Style Guide, 11be and REVme practice</vt:lpstr>
      <vt:lpstr>ANA assignments to Sept 10, 2022</vt:lpstr>
      <vt:lpstr>Clause 6 Re-Write</vt:lpstr>
      <vt:lpstr>REVme New Text in 22/0916r9</vt:lpstr>
      <vt:lpstr>REVme 22/1507r1 New Amendments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439</cp:revision>
  <cp:lastPrinted>1601-01-01T00:00:00Z</cp:lastPrinted>
  <dcterms:created xsi:type="dcterms:W3CDTF">2018-01-07T18:30:13Z</dcterms:created>
  <dcterms:modified xsi:type="dcterms:W3CDTF">2022-09-15T22:28:33Z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