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96" r:id="rId3"/>
    <p:sldId id="391" r:id="rId4"/>
    <p:sldId id="393" r:id="rId5"/>
    <p:sldId id="394" r:id="rId6"/>
    <p:sldId id="397" r:id="rId7"/>
    <p:sldId id="392" r:id="rId8"/>
    <p:sldId id="398" r:id="rId9"/>
    <p:sldId id="395" r:id="rId10"/>
    <p:sldId id="399" r:id="rId11"/>
    <p:sldId id="400" r:id="rId12"/>
    <p:sldId id="401" r:id="rId13"/>
    <p:sldId id="402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3792" autoAdjust="0"/>
  </p:normalViewPr>
  <p:slideViewPr>
    <p:cSldViewPr>
      <p:cViewPr>
        <p:scale>
          <a:sx n="103" d="100"/>
          <a:sy n="103" d="100"/>
        </p:scale>
        <p:origin x="5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802.11-22/1253r0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August 2022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Beacon Protection against Spoof AP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2022-08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4EABF2-F8A0-162A-FC02-D8C2EB374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/>
              <a:t>BPID is provided post Association. Hence, not having the latest is not a problem for association, but it could see the “home AP” as a spoof.</a:t>
            </a:r>
          </a:p>
          <a:p>
            <a:r>
              <a:rPr lang="en-US" sz="2000" dirty="0"/>
              <a:t>BPID can be provided together with TTL (time to live)</a:t>
            </a:r>
          </a:p>
          <a:p>
            <a:pPr lvl="1"/>
            <a:r>
              <a:rPr lang="en-US" sz="1800" dirty="0"/>
              <a:t>STA knows if it is out-of-date and “takes a chance?”</a:t>
            </a:r>
          </a:p>
          <a:p>
            <a:r>
              <a:rPr lang="en-US" sz="2000" dirty="0"/>
              <a:t>AP could provide the next BPID in advance with TTS (time to start) and TTL.</a:t>
            </a:r>
          </a:p>
          <a:p>
            <a:pPr lvl="1"/>
            <a:r>
              <a:rPr lang="en-US" sz="1800" dirty="0"/>
              <a:t>Doubles the validity time</a:t>
            </a:r>
          </a:p>
          <a:p>
            <a:pPr marL="0" indent="0">
              <a:buNone/>
            </a:pPr>
            <a:r>
              <a:rPr lang="en-US" sz="2000" dirty="0"/>
              <a:t>BUT</a:t>
            </a:r>
          </a:p>
          <a:p>
            <a:pPr marL="0" indent="0">
              <a:buNone/>
            </a:pPr>
            <a:r>
              <a:rPr lang="en-US" sz="2000" dirty="0"/>
              <a:t>With BPID 64 bits and BPPN 16 bit and Seed 48 bit Then make TTS/ TTL 1 year? OR not change it at all?</a:t>
            </a:r>
          </a:p>
          <a:p>
            <a:pPr lvl="1"/>
            <a:r>
              <a:rPr lang="en-US" sz="1600" dirty="0"/>
              <a:t>Beacon is showing a solution every hour, how does that lessen the time to brute strength it?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E9A0CB-0953-A905-57D0-6C202E8FD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Changing BPID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94E64-01E3-E46C-2735-B010C4DEB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BE6C0-B3CE-1889-FFE4-4B61A3AD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EEEF-D773-5A4E-5F44-8BB47EC3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441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D1F24D-F28A-78B3-92CB-BBB03BE1A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Beacon Protection ID seems to work.</a:t>
            </a:r>
          </a:p>
          <a:p>
            <a:r>
              <a:rPr lang="en-US" dirty="0"/>
              <a:t>It solves the spoof AP problem </a:t>
            </a:r>
          </a:p>
          <a:p>
            <a:r>
              <a:rPr lang="en-US" dirty="0"/>
              <a:t>With BPC changing, say, every hour, not too much work for the AP</a:t>
            </a:r>
          </a:p>
          <a:p>
            <a:r>
              <a:rPr lang="en-US" dirty="0"/>
              <a:t>STA can check the BP IE in the beacon to confirm authenticity of the AP/BSS</a:t>
            </a:r>
          </a:p>
          <a:p>
            <a:r>
              <a:rPr lang="en-US" dirty="0"/>
              <a:t>Need to determine optimal lengths of BPPN, BPID and Seed</a:t>
            </a:r>
          </a:p>
          <a:p>
            <a:r>
              <a:rPr lang="en-US" dirty="0"/>
              <a:t>Need to determine best ‘</a:t>
            </a:r>
            <a:r>
              <a:rPr lang="en-US" i="1" dirty="0"/>
              <a:t>function</a:t>
            </a:r>
            <a:r>
              <a:rPr lang="en-US" dirty="0"/>
              <a:t>’.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EBF28A-CE54-3910-F940-25B30FFC1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8ED77-090C-4D78-EC63-4EC6BCE7A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81D61-6DB6-9772-F8FF-A5375CDE9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A48EE-B8F9-95FD-4C75-F5DF827F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79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41E4FA-558F-1A61-6735-56D26BCE1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CA35BB-1295-9070-4241-33577894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501E3-667A-283C-8021-449929BC1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A793D-F07D-6E50-E1AA-766E05FC2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E564C-1F73-F47E-BC6C-77E00C7F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983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F960E-A07E-926E-2155-3E90941D1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Beacon Protection ID scheme as outlined in &lt;this presentation&gt; for inclusion in the </a:t>
            </a:r>
            <a:r>
              <a:rPr lang="en-US" dirty="0" err="1"/>
              <a:t>TGbi</a:t>
            </a:r>
            <a:r>
              <a:rPr lang="en-US" dirty="0"/>
              <a:t> Draft?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EE8A17-C513-F27F-993E-A56F8C2F1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C31FC-F965-9BCA-F45D-6BCBF9F83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C0C9-31FE-4B6A-D767-57783E08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83F00-B29B-5CDB-0B0B-9C8016A47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1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10C041-EA65-6D8C-883E-23A4CCA99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Dastardly people set up APs that spoof the “home BSS” of the target X.</a:t>
            </a:r>
          </a:p>
          <a:p>
            <a:pPr lvl="1"/>
            <a:r>
              <a:rPr lang="en-US" dirty="0"/>
              <a:t>The “J Lo” paparazzi attack</a:t>
            </a:r>
          </a:p>
          <a:p>
            <a:r>
              <a:rPr lang="en-US" dirty="0"/>
              <a:t>If X’s mobile, STA X, comes in range, it will attempt to Associate </a:t>
            </a:r>
          </a:p>
          <a:p>
            <a:r>
              <a:rPr lang="en-US" dirty="0">
                <a:solidFill>
                  <a:srgbClr val="FF0000"/>
                </a:solidFill>
              </a:rPr>
              <a:t>It does not matter what MAC Address STA X is using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the mere fact it sent an Association Request exposes that it (or someone from X’s home) is in the area.</a:t>
            </a:r>
          </a:p>
          <a:p>
            <a:pPr marL="0" indent="0">
              <a:buNone/>
            </a:pPr>
            <a:r>
              <a:rPr lang="en-US" dirty="0"/>
              <a:t>TASK - Is it possible to know that the AP is the “real deal” BEFORE attempting to Associate?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Still ‘early days’ but looking for comments and feedback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26CB7C-3349-01E9-F812-F8B5DFA9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The “Problem”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B1E1-8A17-6854-EC61-860CB7FC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1882-CBA1-31FD-83C3-DD5D57A1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4BC1-0CB2-A53F-DDDA-82F3C728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DB7CBF-09CE-54B6-33CA-FEC0839FE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i="1" dirty="0"/>
              <a:t>“Protected Beacons” – Only works after Association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600" i="1" dirty="0"/>
              <a:t>Is this being considered in </a:t>
            </a:r>
            <a:r>
              <a:rPr lang="en-US" sz="1600" i="1" dirty="0" err="1"/>
              <a:t>TGbi</a:t>
            </a:r>
            <a:r>
              <a:rPr lang="en-US" sz="1600" i="1" dirty="0"/>
              <a:t> (Requirement 34)? </a:t>
            </a:r>
          </a:p>
          <a:p>
            <a:pPr marL="0" indent="0">
              <a:buNone/>
            </a:pPr>
            <a:r>
              <a:rPr lang="en-US" sz="1600" dirty="0"/>
              <a:t>Could this be considered in </a:t>
            </a:r>
            <a:r>
              <a:rPr lang="en-US" sz="1600" dirty="0" err="1"/>
              <a:t>TGbh</a:t>
            </a:r>
            <a:r>
              <a:rPr lang="en-US" sz="1600" dirty="0"/>
              <a:t>?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Three basic IDEAS: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Location based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SSID Profile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Identifiable Beacon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34CE55-0DCD-A7CC-950F-39A819B6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stop the STA from sending Association Request to a spoof?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7655-DC89-48A7-CFC7-5DF9DD58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E8EA7-40BC-5767-207F-A8FE26B2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ACA4-D4DD-5E38-4F6F-52C79895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8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1DFFE6-110F-BF24-E627-866EA1FB7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51" y="1737220"/>
            <a:ext cx="7772400" cy="458738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Basically, knowing location of your ‘favorite’ SSID(s).</a:t>
            </a:r>
          </a:p>
          <a:p>
            <a:pPr lvl="1"/>
            <a:r>
              <a:rPr lang="en-US" sz="1400" b="0" dirty="0"/>
              <a:t>Maybe most applicable to Home network and/or office</a:t>
            </a:r>
          </a:p>
          <a:p>
            <a:pPr lvl="1"/>
            <a:r>
              <a:rPr lang="en-US" sz="1400" dirty="0"/>
              <a:t>User sets this up</a:t>
            </a:r>
            <a:endParaRPr lang="en-US" sz="1400" b="0" dirty="0"/>
          </a:p>
          <a:p>
            <a:pPr marL="0" indent="0">
              <a:buNone/>
            </a:pPr>
            <a:r>
              <a:rPr lang="en-US" sz="1800" b="0" dirty="0"/>
              <a:t>GPS linked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Use the GPS to save the location when first setting up the scheme.  </a:t>
            </a:r>
          </a:p>
          <a:p>
            <a:pPr lvl="1"/>
            <a:r>
              <a:rPr lang="en-US" sz="1400" b="0" dirty="0"/>
              <a:t>STA/User prompted to save GPS co-ordinates of the BSS.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STA gets probe response or Beacon from spoof “Home AP”.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Before sending Association Request, STA check GPS co-ordinates </a:t>
            </a:r>
          </a:p>
          <a:p>
            <a:pPr lvl="1"/>
            <a:r>
              <a:rPr lang="en-US" sz="1400" dirty="0"/>
              <a:t>If matches saved location, then send Request</a:t>
            </a:r>
          </a:p>
          <a:p>
            <a:pPr lvl="1"/>
            <a:r>
              <a:rPr lang="en-US" sz="1400" b="0" dirty="0"/>
              <a:t>If does not match location</a:t>
            </a:r>
            <a:r>
              <a:rPr lang="en-US" sz="1400" dirty="0"/>
              <a:t>, do not send Request.</a:t>
            </a:r>
          </a:p>
          <a:p>
            <a:pPr marL="457200" lvl="1" indent="0">
              <a:buNone/>
            </a:pPr>
            <a:endParaRPr lang="en-US" sz="1400" dirty="0"/>
          </a:p>
          <a:p>
            <a:pPr marL="57150" indent="0">
              <a:buNone/>
            </a:pPr>
            <a:r>
              <a:rPr lang="en-US" sz="1800" b="0" dirty="0"/>
              <a:t>Advantage – simple, seems to be very secure</a:t>
            </a:r>
          </a:p>
          <a:p>
            <a:pPr marL="57150" indent="0">
              <a:buNone/>
            </a:pPr>
            <a:r>
              <a:rPr lang="en-US" sz="1800" b="0" dirty="0"/>
              <a:t>Disadvantage – not 802.11 related, relies on higher layer application.</a:t>
            </a:r>
          </a:p>
          <a:p>
            <a:pPr indent="-285750"/>
            <a:r>
              <a:rPr lang="en-US" sz="1800" b="0" dirty="0"/>
              <a:t>Could be described in an informative way?  </a:t>
            </a:r>
          </a:p>
          <a:p>
            <a:pPr indent="-285750"/>
            <a:r>
              <a:rPr lang="en-US" sz="1800" b="0" dirty="0"/>
              <a:t>Just leave it to someone to write the APP?</a:t>
            </a:r>
          </a:p>
          <a:p>
            <a:pPr marL="5715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>
              <a:buFont typeface="+mj-lt"/>
              <a:buAutoNum type="alphaUcPeriod"/>
            </a:pPr>
            <a:endParaRPr lang="en-US" sz="1800" b="0" dirty="0"/>
          </a:p>
          <a:p>
            <a:pPr>
              <a:buFont typeface="+mj-lt"/>
              <a:buAutoNum type="alphaUcPeriod"/>
            </a:pPr>
            <a:endParaRPr lang="en-US" sz="1800" b="0" dirty="0"/>
          </a:p>
          <a:p>
            <a:pPr>
              <a:buFont typeface="+mj-lt"/>
              <a:buAutoNum type="alphaUcPeriod"/>
            </a:pPr>
            <a:endParaRPr lang="en-US" sz="1800" b="0" dirty="0"/>
          </a:p>
          <a:p>
            <a:pPr>
              <a:buFont typeface="+mj-lt"/>
              <a:buAutoNum type="alphaUcPeriod"/>
            </a:pPr>
            <a:endParaRPr lang="en-US" sz="1800" b="0" dirty="0"/>
          </a:p>
          <a:p>
            <a:pPr>
              <a:buFont typeface="+mj-lt"/>
              <a:buAutoNum type="alphaLcPeriod"/>
            </a:pPr>
            <a:r>
              <a:rPr lang="en-US" sz="1800" b="0" dirty="0"/>
              <a:t>If STAs using a “pre-scheme” at home (say), saved the location when being set up, STA checks location and only attempts association if location matches.</a:t>
            </a:r>
          </a:p>
          <a:p>
            <a:pPr>
              <a:buFont typeface="+mj-lt"/>
              <a:buAutoNum type="alphaLcPeriod"/>
            </a:pPr>
            <a:r>
              <a:rPr lang="en-US" sz="1800" b="0" dirty="0"/>
              <a:t>STA saves a “SSID list/profile” of networks in vicinity of “home”.  Any new or unexpected SSIDs, e.g., obvious new SSIDs such as “Fleapit Hotel”, indicates ‘not at home’.</a:t>
            </a:r>
          </a:p>
          <a:p>
            <a:pPr lvl="1"/>
            <a:r>
              <a:rPr lang="en-US" sz="1400" b="0" dirty="0"/>
              <a:t>Absence of ‘expected’ SSIDs plus presence of unexpected would indicate ‘take care’.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B78A58-1286-9521-CF95-69D6D182F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based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157DB-6A39-175C-9EBE-0DDCFF79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A85F1-DE14-660E-F961-BE626071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F47DE-5312-4D9F-E15D-7821EF66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349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1F55B9-9DB4-ED10-8DE5-FED1B8F92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495800"/>
          </a:xfrm>
        </p:spPr>
        <p:txBody>
          <a:bodyPr/>
          <a:lstStyle/>
          <a:p>
            <a:pPr>
              <a:buFont typeface="+mj-lt"/>
              <a:buAutoNum type="alphaLcPeriod"/>
            </a:pPr>
            <a:r>
              <a:rPr lang="en-US" sz="1800" b="0" dirty="0"/>
              <a:t>STA saves a “SSID list/profile” of networks in vicinity of “home” and creates an “SSID profile”</a:t>
            </a:r>
          </a:p>
          <a:p>
            <a:pPr>
              <a:buFont typeface="+mj-lt"/>
              <a:buAutoNum type="alphaLcPeriod"/>
            </a:pPr>
            <a:r>
              <a:rPr lang="en-US" sz="1800" b="0" dirty="0"/>
              <a:t>When spoof AP appears, STA checks other SSIDs in range and checks them against the stored “profile”</a:t>
            </a:r>
          </a:p>
          <a:p>
            <a:pPr>
              <a:buFont typeface="+mj-lt"/>
              <a:buAutoNum type="alphaLcPeriod"/>
            </a:pPr>
            <a:r>
              <a:rPr lang="en-US" sz="1800" b="0" dirty="0"/>
              <a:t>STA can decide if the AP meets the “SSID profile”.</a:t>
            </a:r>
          </a:p>
          <a:p>
            <a:pPr>
              <a:buFont typeface="+mj-lt"/>
              <a:buAutoNum type="alphaLcPeriod"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For example:</a:t>
            </a:r>
          </a:p>
          <a:p>
            <a:r>
              <a:rPr lang="en-US" sz="1600" b="0" dirty="0"/>
              <a:t>Any new or unexpected SSIDs, e.g., obvious new SSIDs such as “Bedbug Hotel”, would indicate ‘not at home’.</a:t>
            </a:r>
          </a:p>
          <a:p>
            <a:r>
              <a:rPr lang="en-US" sz="1600" b="0" dirty="0"/>
              <a:t>Absence of ‘expected’ SSIDs (plus presence of unexpected) would indicate ‘take care’.</a:t>
            </a:r>
          </a:p>
          <a:p>
            <a:pPr marL="0" indent="0">
              <a:buNone/>
            </a:pPr>
            <a:r>
              <a:rPr lang="en-US" sz="1600" b="0" dirty="0"/>
              <a:t>This could be 802.11 - </a:t>
            </a:r>
          </a:p>
          <a:p>
            <a:r>
              <a:rPr lang="en-US" sz="1600" b="0" dirty="0"/>
              <a:t>User or maybe the BSS/AP instructs STA to carry out ‘Neighbor Report’, which is saved.  </a:t>
            </a:r>
          </a:p>
          <a:p>
            <a:r>
              <a:rPr lang="en-US" sz="1600" b="0" dirty="0"/>
              <a:t>STA performs Neighbor Report activity (does not send it) before sending Association Request.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7C922-2C5E-6764-8A02-88110520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“SSID Profile”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BE789-5D11-A978-3F79-46086E8B6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9B2AC-89F9-87A6-9318-0F7427BF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F26DF-CC17-1B9A-42F1-B814FBFB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7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47BA2E-D334-E7AA-08D3-1BD9544F1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Pretty simple.  An algorithm should be pretty simple to compare “Neighbor Reports”.</a:t>
            </a:r>
          </a:p>
          <a:p>
            <a:pPr lvl="1"/>
            <a:r>
              <a:rPr lang="en-US" dirty="0"/>
              <a:t>Save “Home SSID” list, need to match say 3 and no more than 1 “new”</a:t>
            </a:r>
          </a:p>
          <a:p>
            <a:endParaRPr lang="en-US" dirty="0"/>
          </a:p>
          <a:p>
            <a:r>
              <a:rPr lang="en-US" dirty="0"/>
              <a:t>Could the spoof somehow set up other spoofs to re-create the same SSID list? – seems doubtful.</a:t>
            </a:r>
          </a:p>
          <a:p>
            <a:endParaRPr lang="en-US" dirty="0"/>
          </a:p>
          <a:p>
            <a:r>
              <a:rPr lang="en-US" dirty="0"/>
              <a:t>Could be described as part of 802.11 in the Privacy section.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E6B27E-8E82-CD10-AD31-C84AAA2F8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SSID Profile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25477-2DE1-220A-1D42-F1662F0C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BF3B3-2A2E-92C6-36EE-6A1182E5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76F7B-4BEB-6760-497D-5A3A333F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0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4C1142-3F98-D069-AB27-7DA7F1A00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292874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400" b="0" dirty="0"/>
              <a:t>Present protected Beacon scheme seems to only work after association (BIGTK)</a:t>
            </a:r>
          </a:p>
          <a:p>
            <a:pPr lvl="1"/>
            <a:r>
              <a:rPr lang="en-US" sz="1400" dirty="0"/>
              <a:t>Disclosure, by no means am I a crypto or PMF expert, so I might have this all wrong</a:t>
            </a:r>
          </a:p>
          <a:p>
            <a:pPr marL="0" indent="0">
              <a:buNone/>
            </a:pPr>
            <a:r>
              <a:rPr lang="en-US" sz="1800" dirty="0"/>
              <a:t>Identifiable Beacon – Beacon Protection ID</a:t>
            </a:r>
          </a:p>
          <a:p>
            <a:pPr marL="0" indent="0">
              <a:buNone/>
            </a:pPr>
            <a:r>
              <a:rPr lang="en-US" sz="1800" b="0" dirty="0"/>
              <a:t>BASIC IDEA</a:t>
            </a:r>
          </a:p>
          <a:p>
            <a:r>
              <a:rPr lang="en-US" sz="1800" b="0" dirty="0"/>
              <a:t>Inclusion of a ‘Beacon Protection IE’ in Beacon frames </a:t>
            </a:r>
          </a:p>
          <a:p>
            <a:pPr lvl="1"/>
            <a:r>
              <a:rPr lang="en-US" sz="1400" dirty="0"/>
              <a:t>STA first associates (User knows this is ‘Home”) and receives a “BPID” (fixed key for that AP).</a:t>
            </a:r>
          </a:p>
          <a:p>
            <a:pPr lvl="1"/>
            <a:r>
              <a:rPr lang="en-US" sz="1400" b="0" dirty="0"/>
              <a:t>“BPPN” Beacon protection packet number, incremented approx. every hour. </a:t>
            </a:r>
          </a:p>
          <a:p>
            <a:pPr lvl="1"/>
            <a:r>
              <a:rPr lang="en-US" sz="1400" b="0" dirty="0"/>
              <a:t>AP </a:t>
            </a:r>
            <a:r>
              <a:rPr lang="en-US" sz="1400" dirty="0"/>
              <a:t>includes a Beacon Protection IE with BPPN, Random number, and BPC (beacon protection check)</a:t>
            </a:r>
          </a:p>
          <a:p>
            <a:pPr lvl="2"/>
            <a:r>
              <a:rPr lang="en-US" sz="1200" dirty="0"/>
              <a:t>BPPN is incremented every X beacons</a:t>
            </a:r>
          </a:p>
          <a:p>
            <a:pPr lvl="2"/>
            <a:r>
              <a:rPr lang="en-US" sz="1400" b="0" dirty="0"/>
              <a:t>STA calculates BPC = </a:t>
            </a:r>
            <a:r>
              <a:rPr lang="en-US" sz="1400" b="0" i="1" dirty="0"/>
              <a:t>function</a:t>
            </a:r>
            <a:r>
              <a:rPr lang="en-US" sz="1400" b="0" dirty="0"/>
              <a:t> {BPPN, Random Number, BPID</a:t>
            </a:r>
            <a:r>
              <a:rPr lang="en-US" sz="1400" dirty="0"/>
              <a:t>} AND notes BPPN value</a:t>
            </a:r>
          </a:p>
          <a:p>
            <a:pPr lvl="1"/>
            <a:r>
              <a:rPr lang="en-US" sz="1400" b="0" dirty="0"/>
              <a:t>If BPCs match, AND BPPN value is “OK”, then Beacon is genuine</a:t>
            </a:r>
          </a:p>
          <a:p>
            <a:endParaRPr lang="en-US" sz="1800" b="0" dirty="0"/>
          </a:p>
          <a:p>
            <a:r>
              <a:rPr lang="en-US" sz="1800" b="0" dirty="0" err="1"/>
              <a:t>Everytime</a:t>
            </a:r>
            <a:r>
              <a:rPr lang="en-US" sz="1800" b="0" dirty="0"/>
              <a:t> BPPN changes, a new random number and hence a new MPC.</a:t>
            </a:r>
          </a:p>
          <a:p>
            <a:pPr lvl="1"/>
            <a:r>
              <a:rPr lang="en-US" sz="1400" dirty="0"/>
              <a:t>Something like 1 hour updates may be good enough?</a:t>
            </a:r>
          </a:p>
          <a:p>
            <a:pPr lvl="1"/>
            <a:endParaRPr lang="en-US" sz="14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0992E-0B35-F3EC-5F8D-D5D7F4BBB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35E12-4E8A-3732-C64E-98CB6104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CFBAF-0C2F-6785-586B-5C7F55CD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2DABA0-65EB-23DB-3E89-37F71E02C26D}"/>
              </a:ext>
            </a:extLst>
          </p:cNvPr>
          <p:cNvSpPr txBox="1"/>
          <p:nvPr/>
        </p:nvSpPr>
        <p:spPr>
          <a:xfrm>
            <a:off x="3352800" y="838200"/>
            <a:ext cx="2739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Identifiable Beacon</a:t>
            </a:r>
          </a:p>
        </p:txBody>
      </p:sp>
    </p:spTree>
    <p:extLst>
      <p:ext uri="{BB962C8B-B14F-4D97-AF65-F5344CB8AC3E}">
        <p14:creationId xmlns:p14="http://schemas.microsoft.com/office/powerpoint/2010/main" val="979667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AE601F-65AA-CDF2-AEFC-15A31162D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3716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Beacon Protection Packet Number BPPN</a:t>
            </a:r>
          </a:p>
          <a:p>
            <a:r>
              <a:rPr lang="en-US" sz="2000" dirty="0"/>
              <a:t>A beacon is every 102400 us or 9.765625 per second</a:t>
            </a:r>
          </a:p>
          <a:p>
            <a:r>
              <a:rPr lang="en-US" sz="2000" dirty="0"/>
              <a:t>Assume BPPN increments every 32768 beacons (2^15)</a:t>
            </a:r>
          </a:p>
          <a:p>
            <a:r>
              <a:rPr lang="en-US" sz="2000" dirty="0"/>
              <a:t>Assume 16 bit BPPN, then rolls over every 2524 days (6.97 years)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Beacon Protection ID BPID</a:t>
            </a:r>
          </a:p>
          <a:p>
            <a:r>
              <a:rPr lang="en-US" sz="2000" dirty="0"/>
              <a:t>Assume 64 bits</a:t>
            </a:r>
          </a:p>
          <a:p>
            <a:r>
              <a:rPr lang="en-US" sz="2000" dirty="0"/>
              <a:t>Assume 10 </a:t>
            </a:r>
            <a:r>
              <a:rPr lang="en-US" sz="2000" dirty="0" err="1"/>
              <a:t>Thash</a:t>
            </a:r>
            <a:r>
              <a:rPr lang="en-US" sz="2000" dirty="0"/>
              <a:t>/sec (is that too high?) then &gt;5 years – Is it worth the effort?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/>
              <a:t>What’s a good function?</a:t>
            </a:r>
          </a:p>
          <a:p>
            <a:r>
              <a:rPr lang="en-US" sz="2000" dirty="0"/>
              <a:t>BPC = </a:t>
            </a:r>
            <a:r>
              <a:rPr lang="en-US" sz="2000" i="1" dirty="0"/>
              <a:t>function</a:t>
            </a:r>
            <a:r>
              <a:rPr lang="en-US" sz="2000" dirty="0"/>
              <a:t> {BPPN (16 bit), seed (48 bit?), BPID (64 bit)}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8DB965-4119-5056-A1E4-8A9BAD095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1813"/>
          </a:xfrm>
        </p:spPr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91F6F-226B-658B-7804-1C63E0303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395E0-A5A7-49E9-4611-CF84AAD9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3211B-3332-E6CA-C4FF-A0EB524A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54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BBED56-4689-AFBF-B3A0-C26BE23D7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066" y="10668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Basic , </a:t>
            </a:r>
          </a:p>
          <a:p>
            <a:r>
              <a:rPr lang="en-US" sz="1600" dirty="0"/>
              <a:t>AP includes a BP IE  in its beacons which changes periodically</a:t>
            </a:r>
          </a:p>
          <a:p>
            <a:pPr lvl="1"/>
            <a:r>
              <a:rPr lang="en-US" sz="1200" dirty="0"/>
              <a:t>IE includes BPPN, a Random number, and BPC.  </a:t>
            </a:r>
          </a:p>
          <a:p>
            <a:r>
              <a:rPr lang="en-US" sz="1600" dirty="0"/>
              <a:t>STA checks the BPPN and the BIC and matches to the Key (BPID) that the “known good” AP provided.</a:t>
            </a:r>
          </a:p>
          <a:p>
            <a:pPr lvl="1"/>
            <a:r>
              <a:rPr lang="en-US" sz="1200" dirty="0"/>
              <a:t>BPC = function {BPPN, Random number, BPID}</a:t>
            </a:r>
          </a:p>
          <a:p>
            <a:pPr lvl="1"/>
            <a:r>
              <a:rPr lang="en-US" sz="1200" dirty="0"/>
              <a:t>STA checks that BPPN makes sense, i.e., is advanced from last time at home.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Possible attacks</a:t>
            </a:r>
          </a:p>
          <a:p>
            <a:pPr marL="0" indent="0">
              <a:buNone/>
            </a:pPr>
            <a:r>
              <a:rPr lang="en-US" sz="1600" dirty="0"/>
              <a:t>Attack – Spoof records a series of Beacons with BP IEs and replays this at the spoof AP.  </a:t>
            </a:r>
          </a:p>
          <a:p>
            <a:r>
              <a:rPr lang="en-US" sz="1600" dirty="0"/>
              <a:t>Counter - STA can check time and estimate the BPPN to confirm BPPN is correct.</a:t>
            </a:r>
          </a:p>
          <a:p>
            <a:pPr lvl="1" indent="-342900"/>
            <a:r>
              <a:rPr lang="en-US" sz="1400" dirty="0"/>
              <a:t>BPPN 16 bits, repeats every 6.9 years - updates every hour</a:t>
            </a:r>
          </a:p>
          <a:p>
            <a:pPr marL="0" indent="0">
              <a:buNone/>
            </a:pPr>
            <a:r>
              <a:rPr lang="en-US" sz="1600" dirty="0"/>
              <a:t>Attack </a:t>
            </a:r>
            <a:r>
              <a:rPr lang="en-US" sz="2000" dirty="0"/>
              <a:t>- </a:t>
            </a:r>
            <a:r>
              <a:rPr lang="en-US" sz="1600" dirty="0"/>
              <a:t>Beacons can be recorded, and Key found by brute strength.  How long to do this? </a:t>
            </a:r>
          </a:p>
          <a:p>
            <a:r>
              <a:rPr lang="en-US" sz="1600" dirty="0"/>
              <a:t>Counter - Add a mechanism to change the BPIDK regularly (each week, each month, each year?) </a:t>
            </a:r>
          </a:p>
          <a:p>
            <a:pPr lvl="1"/>
            <a:r>
              <a:rPr lang="en-US" sz="1400" dirty="0"/>
              <a:t>Needs to cater for multiple ‘home’ STAs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FD3AF-5CE5-D849-35F4-231A367E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0CEE7-2FEE-C92E-4620-5AB6FC3D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6C172-F299-2B52-644D-CCE5C4A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4642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110670</TotalTime>
  <Words>1425</Words>
  <Application>Microsoft Office PowerPoint</Application>
  <PresentationFormat>On-screen Show (4:3)</PresentationFormat>
  <Paragraphs>177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Times New Roman</vt:lpstr>
      <vt:lpstr>Default Design</vt:lpstr>
      <vt:lpstr>TGbi, Beacon Protection against Spoof AP</vt:lpstr>
      <vt:lpstr>The “Problem”</vt:lpstr>
      <vt:lpstr>How to stop the STA from sending Association Request to a spoof?</vt:lpstr>
      <vt:lpstr>Location based</vt:lpstr>
      <vt:lpstr>“SSID Profile”</vt:lpstr>
      <vt:lpstr>SSID Profile</vt:lpstr>
      <vt:lpstr>PowerPoint Presentation</vt:lpstr>
      <vt:lpstr>Details</vt:lpstr>
      <vt:lpstr>PowerPoint Presentation</vt:lpstr>
      <vt:lpstr>Changing BPID</vt:lpstr>
      <vt:lpstr>Conclusion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1877</cp:revision>
  <cp:lastPrinted>1998-02-10T13:28:06Z</cp:lastPrinted>
  <dcterms:created xsi:type="dcterms:W3CDTF">1998-02-10T13:07:52Z</dcterms:created>
  <dcterms:modified xsi:type="dcterms:W3CDTF">2022-08-03T16:54:54Z</dcterms:modified>
</cp:coreProperties>
</file>