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893" r:id="rId19"/>
    <p:sldId id="844" r:id="rId20"/>
    <p:sldId id="906" r:id="rId21"/>
    <p:sldId id="905" r:id="rId22"/>
    <p:sldId id="842" r:id="rId23"/>
    <p:sldId id="888"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2022-08-03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22527641"/>
              </p:ext>
            </p:extLst>
          </p:nvPr>
        </p:nvGraphicFramePr>
        <p:xfrm>
          <a:off x="3429000" y="1524000"/>
          <a:ext cx="8305800" cy="21418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smtClean="0"/>
              <a:t>August  1,  8,9,    15, 16,    22, 23,    29, 30</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smtClean="0"/>
              <a:t>August    </a:t>
            </a:r>
            <a:r>
              <a:rPr lang="en-US" altLang="zh-CN" dirty="0" smtClean="0"/>
              <a:t>4,     11,          18,          25 </a:t>
            </a:r>
            <a:r>
              <a:rPr lang="en-US" altLang="zh-CN" dirty="0" smtClean="0"/>
              <a:t>	</a:t>
            </a:r>
            <a:r>
              <a:rPr lang="en-US" altLang="zh-CN" dirty="0" smtClean="0"/>
              <a:t>		23:00 </a:t>
            </a:r>
            <a:r>
              <a:rPr lang="en-US" altLang="zh-CN" dirty="0"/>
              <a:t>- </a:t>
            </a:r>
            <a:r>
              <a:rPr lang="en-US" altLang="zh-CN" dirty="0" smtClean="0"/>
              <a:t>01:00 </a:t>
            </a:r>
            <a:r>
              <a:rPr lang="en-US" altLang="zh-CN" dirty="0" smtClean="0"/>
              <a:t>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144245</TotalTime>
  <Words>1981</Words>
  <Application>Microsoft Office PowerPoint</Application>
  <PresentationFormat>宽屏</PresentationFormat>
  <Paragraphs>434</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67</cp:revision>
  <cp:lastPrinted>2014-11-04T15:04:57Z</cp:lastPrinted>
  <dcterms:created xsi:type="dcterms:W3CDTF">2007-04-17T18:10:23Z</dcterms:created>
  <dcterms:modified xsi:type="dcterms:W3CDTF">2022-08-03T02:12:07Z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