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160" d="100"/>
          <a:sy n="160" d="100"/>
        </p:scale>
        <p:origin x="402"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8-02T07:23:51.918" idx="1">
    <p:pos x="4250" y="952"/>
    <p:text/>
    <p:extLst>
      <p:ext uri="{C676402C-5697-4E1C-873F-D02D1690AC5C}">
        <p15:threadingInfo xmlns:p15="http://schemas.microsoft.com/office/powerpoint/2012/main" timeZoneBias="36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802.11-22/1223r0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082-03-00bh-cr-for-device-id-generated-by-network.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5" Type="http://schemas.openxmlformats.org/officeDocument/2006/relationships/hyperlink" Target="https://mentor.ieee.org/802.11/dcn/22/11-22-1069-01-00bh-resolution-of-a-few-comments.docx" TargetMode="External"/><Relationship Id="rId4" Type="http://schemas.openxmlformats.org/officeDocument/2006/relationships/hyperlink" Target="https://mentor.ieee.org/802.11/dcn/22/11-22-0973-04-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079-02-00bh-cr-for-sta-generated-id.docx" TargetMode="External"/><Relationship Id="rId13" Type="http://schemas.openxmlformats.org/officeDocument/2006/relationships/hyperlink" Target="https://mentor.ieee.org/802.11/dcn/22/11-22-0435-02-00bh-open-issues-from-issues-tracking.ppt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082-03-00bh-cr-for-device-id-generated-by-network.docx" TargetMode="External"/><Relationship Id="rId12" Type="http://schemas.openxmlformats.org/officeDocument/2006/relationships/hyperlink" Target="https://mentor.ieee.org/802.11/dcn/22/11-22-1230-00-00bh-background-use-cases-par-privacy-etc.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1219-00-00bh-stop-association-to-a-spoof-ap.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0832-05-00bh-opt-in-verbiage.ppt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084-01-00bh-sta-id-opt-i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TGbh-agenda-2022-Aug-2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87"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 Aug 2022</a:t>
            </a:r>
            <a:endParaRPr lang="en-GB" sz="3600" dirty="0"/>
          </a:p>
        </p:txBody>
      </p:sp>
      <p:sp>
        <p:nvSpPr>
          <p:cNvPr id="4098" name="Rectangle 2"/>
          <p:cNvSpPr>
            <a:spLocks noGrp="1" noChangeArrowheads="1"/>
          </p:cNvSpPr>
          <p:nvPr>
            <p:ph idx="1"/>
          </p:nvPr>
        </p:nvSpPr>
        <p:spPr>
          <a:xfrm>
            <a:off x="533400" y="1143000"/>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400" dirty="0"/>
              <a:t>Results of Comment Collection on D0.2: </a:t>
            </a:r>
            <a:r>
              <a:rPr lang="en-US" sz="2400" dirty="0">
                <a:hlinkClick r:id="rId4"/>
              </a:rPr>
              <a:t>11-22/0973r4</a:t>
            </a:r>
            <a:endParaRPr lang="en-US" dirty="0"/>
          </a:p>
          <a:p>
            <a:pPr marL="857250" lvl="1" indent="-457200">
              <a:lnSpc>
                <a:spcPct val="90000"/>
              </a:lnSpc>
              <a:spcBef>
                <a:spcPts val="0"/>
              </a:spcBef>
              <a:spcAft>
                <a:spcPts val="0"/>
              </a:spcAft>
              <a:buFont typeface="Arial" panose="020B0604020202020204" pitchFamily="34" charset="0"/>
              <a:buChar char="•"/>
              <a:defRPr/>
            </a:pPr>
            <a:r>
              <a:rPr lang="en-US"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dirty="0"/>
              <a:t>Opt-in, Pre/un-</a:t>
            </a:r>
            <a:r>
              <a:rPr lang="en-US" dirty="0" err="1"/>
              <a:t>assoc</a:t>
            </a:r>
            <a:r>
              <a:rPr lang="en-US"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2000" dirty="0">
                <a:solidFill>
                  <a:schemeClr val="tx1"/>
                </a:solidFill>
                <a:hlinkClick r:id="rId5"/>
              </a:rPr>
              <a:t>11-22/1069r1</a:t>
            </a:r>
            <a:r>
              <a:rPr lang="en-US" altLang="en-US" sz="2000" dirty="0">
                <a:solidFill>
                  <a:schemeClr val="tx1"/>
                </a:solidFill>
              </a:rPr>
              <a:t> – Resolution of a few comments (Dan Harkins) - deferred</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6"/>
              </a:rPr>
              <a:t>11-22/1078r0</a:t>
            </a:r>
            <a:r>
              <a:rPr lang="en-US" altLang="en-US" dirty="0">
                <a:solidFill>
                  <a:schemeClr val="tx1"/>
                </a:solidFill>
              </a:rPr>
              <a:t> – Device ID indication (Jouni Malinen) – deferred </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7"/>
              </a:rPr>
              <a:t>11-22/1082r3</a:t>
            </a:r>
            <a:r>
              <a:rPr lang="en-US" altLang="en-US" dirty="0">
                <a:solidFill>
                  <a:schemeClr val="tx1"/>
                </a:solidFill>
              </a:rPr>
              <a:t> – CR for Device ID generated by network (Jay Yang)</a:t>
            </a:r>
          </a:p>
          <a:p>
            <a:pPr marL="857250" lvl="1" indent="-457200">
              <a:lnSpc>
                <a:spcPct val="90000"/>
              </a:lnSpc>
              <a:spcBef>
                <a:spcPts val="0"/>
              </a:spcBef>
              <a:spcAft>
                <a:spcPts val="0"/>
              </a:spcAft>
              <a:buFont typeface="Arial" panose="020B0604020202020204" pitchFamily="34" charset="0"/>
              <a:buChar char="•"/>
              <a:defRPr/>
            </a:pPr>
            <a:r>
              <a:rPr lang="en-US" dirty="0"/>
              <a:t>Walk-through CIDs</a:t>
            </a:r>
          </a:p>
          <a:p>
            <a:pPr marL="857250" lvl="1" indent="-457200">
              <a:lnSpc>
                <a:spcPct val="90000"/>
              </a:lnSpc>
              <a:spcBef>
                <a:spcPts val="0"/>
              </a:spcBef>
              <a:spcAft>
                <a:spcPts val="0"/>
              </a:spcAft>
              <a:buFont typeface="Arial" panose="020B0604020202020204" pitchFamily="34" charset="0"/>
              <a:buChar char="•"/>
              <a:defRPr/>
            </a:pPr>
            <a:r>
              <a:rPr lang="en-US" b="1" dirty="0"/>
              <a:t>~1 hour</a:t>
            </a:r>
          </a:p>
          <a:p>
            <a:pPr marL="457200" indent="-457200">
              <a:lnSpc>
                <a:spcPct val="90000"/>
              </a:lnSpc>
              <a:spcBef>
                <a:spcPts val="0"/>
              </a:spcBef>
              <a:spcAft>
                <a:spcPts val="0"/>
              </a:spcAft>
              <a:buFont typeface="Arial" panose="020B0604020202020204" pitchFamily="34" charset="0"/>
              <a:buChar char="•"/>
              <a:defRPr/>
            </a:pPr>
            <a:r>
              <a:rPr lang="en-US"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b="1" dirty="0"/>
              <a:t>~1 hour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 - defer</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5"/>
              </a:rPr>
              <a:t>11-22/1069r1</a:t>
            </a:r>
            <a:r>
              <a:rPr lang="en-US" altLang="en-US" i="1"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7"/>
              </a:rPr>
              <a:t>11-22/1082r3</a:t>
            </a:r>
            <a:r>
              <a:rPr lang="en-US" altLang="en-US" i="1" dirty="0">
                <a:solidFill>
                  <a:schemeClr val="tx1"/>
                </a:solidFill>
              </a:rPr>
              <a:t> – CR for Device ID generated by network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8"/>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11-22/1084r1</a:t>
            </a:r>
            <a:r>
              <a:rPr lang="en-US" altLang="en-US"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11-22/0832r5</a:t>
            </a:r>
            <a:r>
              <a:rPr lang="en-US" altLang="en-US" dirty="0">
                <a:solidFill>
                  <a:schemeClr val="tx1"/>
                </a:solidFill>
              </a:rPr>
              <a:t> – Opt-in Verbiage (Kurt Lumbatis)</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11-22/1230r0</a:t>
            </a:r>
            <a:r>
              <a:rPr lang="en-US" altLang="en-US" dirty="0">
                <a:solidFill>
                  <a:schemeClr val="tx1"/>
                </a:solidFill>
              </a:rPr>
              <a:t> – Background use cases, PAR, privacy, etc.</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3"/>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 Aug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 Aug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14807</TotalTime>
  <Words>2456</Words>
  <Application>Microsoft Office PowerPoint</Application>
  <PresentationFormat>Widescreen</PresentationFormat>
  <Paragraphs>238</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TGbh-agenda-2022-Aug-2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 Aug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212</cp:revision>
  <cp:lastPrinted>1601-01-01T00:00:00Z</cp:lastPrinted>
  <dcterms:created xsi:type="dcterms:W3CDTF">2021-01-26T19:12:38Z</dcterms:created>
  <dcterms:modified xsi:type="dcterms:W3CDTF">2022-08-02T13:36:54Z</dcterms:modified>
</cp:coreProperties>
</file>