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2" d="100"/>
          <a:sy n="82" d="100"/>
        </p:scale>
        <p:origin x="35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4-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2-00bh-cr-for-sta-generated-id.doc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0832-04-00bh-opt-in-verbiage.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84-01-00bh-sta-id-opt-i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 Aug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11-22/0973r4</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 - deferred</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 deferred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11-22/1082r2</a:t>
            </a:r>
            <a:r>
              <a:rPr lang="en-US" altLang="en-US" dirty="0">
                <a:solidFill>
                  <a:schemeClr val="tx1"/>
                </a:solidFill>
              </a:rPr>
              <a:t> – CR for Device ID generated by network (Jay Yang)</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11-22/1082r2</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11-22/0832r4</a:t>
            </a:r>
            <a:r>
              <a:rPr lang="en-US" altLang="en-US"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1"/>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14794</TotalTime>
  <Words>2432</Words>
  <Application>Microsoft Office PowerPoint</Application>
  <PresentationFormat>Widescreen</PresentationFormat>
  <Paragraphs>236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211</cp:revision>
  <cp:lastPrinted>1601-01-01T00:00:00Z</cp:lastPrinted>
  <dcterms:created xsi:type="dcterms:W3CDTF">2021-01-26T19:12:38Z</dcterms:created>
  <dcterms:modified xsi:type="dcterms:W3CDTF">2022-07-29T21:16:35Z</dcterms:modified>
</cp:coreProperties>
</file>