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1031" r:id="rId6"/>
    <p:sldId id="1032" r:id="rId7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37EF04-E926-4BBE-96C0-B6D592501ABB}" v="15" dt="2022-07-29T20:13:06.3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91756" autoAdjust="0"/>
  </p:normalViewPr>
  <p:slideViewPr>
    <p:cSldViewPr>
      <p:cViewPr varScale="1">
        <p:scale>
          <a:sx n="79" d="100"/>
          <a:sy n="79" d="100"/>
        </p:scale>
        <p:origin x="1770" y="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ng, Po-kai" userId="be743c7d-0ad3-4a01-a6bb-e19e76bd5877" providerId="ADAL" clId="{52EFD1A9-8A3C-4656-B064-0AF012E9B2D2}"/>
    <pc:docChg chg="undo custSel addSld delSld modSld sldOrd modMainMaster">
      <pc:chgData name="Huang, Po-kai" userId="be743c7d-0ad3-4a01-a6bb-e19e76bd5877" providerId="ADAL" clId="{52EFD1A9-8A3C-4656-B064-0AF012E9B2D2}" dt="2022-03-10T16:05:23.855" v="823"/>
      <pc:docMkLst>
        <pc:docMk/>
      </pc:docMkLst>
      <pc:sldChg chg="modSp mod">
        <pc:chgData name="Huang, Po-kai" userId="be743c7d-0ad3-4a01-a6bb-e19e76bd5877" providerId="ADAL" clId="{52EFD1A9-8A3C-4656-B064-0AF012E9B2D2}" dt="2022-03-10T15:51:22.949" v="710" actId="108"/>
        <pc:sldMkLst>
          <pc:docMk/>
          <pc:sldMk cId="1912253308" sldId="1018"/>
        </pc:sldMkLst>
        <pc:spChg chg="mod">
          <ac:chgData name="Huang, Po-kai" userId="be743c7d-0ad3-4a01-a6bb-e19e76bd5877" providerId="ADAL" clId="{52EFD1A9-8A3C-4656-B064-0AF012E9B2D2}" dt="2022-03-10T15:51:22.949" v="710" actId="108"/>
          <ac:spMkLst>
            <pc:docMk/>
            <pc:sldMk cId="1912253308" sldId="1018"/>
            <ac:spMk id="3" creationId="{4A77491E-8523-47B3-914B-08E8425B99FD}"/>
          </ac:spMkLst>
        </pc:spChg>
      </pc:sldChg>
      <pc:sldChg chg="modSp mod">
        <pc:chgData name="Huang, Po-kai" userId="be743c7d-0ad3-4a01-a6bb-e19e76bd5877" providerId="ADAL" clId="{52EFD1A9-8A3C-4656-B064-0AF012E9B2D2}" dt="2022-03-10T15:55:49.211" v="795" actId="20577"/>
        <pc:sldMkLst>
          <pc:docMk/>
          <pc:sldMk cId="2964243044" sldId="1020"/>
        </pc:sldMkLst>
        <pc:spChg chg="mod">
          <ac:chgData name="Huang, Po-kai" userId="be743c7d-0ad3-4a01-a6bb-e19e76bd5877" providerId="ADAL" clId="{52EFD1A9-8A3C-4656-B064-0AF012E9B2D2}" dt="2022-03-10T15:55:49.211" v="795" actId="20577"/>
          <ac:spMkLst>
            <pc:docMk/>
            <pc:sldMk cId="2964243044" sldId="1020"/>
            <ac:spMk id="3" creationId="{307F0365-36DF-4084-BBCE-084099AF9644}"/>
          </ac:spMkLst>
        </pc:spChg>
      </pc:sldChg>
      <pc:sldChg chg="modSp mod">
        <pc:chgData name="Huang, Po-kai" userId="be743c7d-0ad3-4a01-a6bb-e19e76bd5877" providerId="ADAL" clId="{52EFD1A9-8A3C-4656-B064-0AF012E9B2D2}" dt="2022-03-10T15:56:05.404" v="796" actId="20577"/>
        <pc:sldMkLst>
          <pc:docMk/>
          <pc:sldMk cId="3352680087" sldId="1021"/>
        </pc:sldMkLst>
        <pc:spChg chg="mod">
          <ac:chgData name="Huang, Po-kai" userId="be743c7d-0ad3-4a01-a6bb-e19e76bd5877" providerId="ADAL" clId="{52EFD1A9-8A3C-4656-B064-0AF012E9B2D2}" dt="2022-03-10T15:56:05.404" v="796" actId="20577"/>
          <ac:spMkLst>
            <pc:docMk/>
            <pc:sldMk cId="3352680087" sldId="1021"/>
            <ac:spMk id="3" creationId="{FAFC47AC-1A5D-4D8A-8E8D-20C7A7DC6D54}"/>
          </ac:spMkLst>
        </pc:spChg>
      </pc:sldChg>
      <pc:sldChg chg="modSp mod ord">
        <pc:chgData name="Huang, Po-kai" userId="be743c7d-0ad3-4a01-a6bb-e19e76bd5877" providerId="ADAL" clId="{52EFD1A9-8A3C-4656-B064-0AF012E9B2D2}" dt="2022-03-10T16:00:47.577" v="804"/>
        <pc:sldMkLst>
          <pc:docMk/>
          <pc:sldMk cId="3894122084" sldId="1022"/>
        </pc:sldMkLst>
        <pc:spChg chg="mod">
          <ac:chgData name="Huang, Po-kai" userId="be743c7d-0ad3-4a01-a6bb-e19e76bd5877" providerId="ADAL" clId="{52EFD1A9-8A3C-4656-B064-0AF012E9B2D2}" dt="2022-03-10T15:54:22.729" v="778"/>
          <ac:spMkLst>
            <pc:docMk/>
            <pc:sldMk cId="3894122084" sldId="1022"/>
            <ac:spMk id="2" creationId="{F50BC353-DBFF-43BC-A6B6-BB091D21FD82}"/>
          </ac:spMkLst>
        </pc:spChg>
        <pc:graphicFrameChg chg="mod modGraphic">
          <ac:chgData name="Huang, Po-kai" userId="be743c7d-0ad3-4a01-a6bb-e19e76bd5877" providerId="ADAL" clId="{52EFD1A9-8A3C-4656-B064-0AF012E9B2D2}" dt="2022-03-10T15:54:47.084" v="784" actId="1076"/>
          <ac:graphicFrameMkLst>
            <pc:docMk/>
            <pc:sldMk cId="3894122084" sldId="1022"/>
            <ac:graphicFrameMk id="6" creationId="{935BCDBD-911A-4C57-8E05-D1BA12B02C62}"/>
          </ac:graphicFrameMkLst>
        </pc:graphicFrameChg>
      </pc:sldChg>
      <pc:sldChg chg="modSp mod">
        <pc:chgData name="Huang, Po-kai" userId="be743c7d-0ad3-4a01-a6bb-e19e76bd5877" providerId="ADAL" clId="{52EFD1A9-8A3C-4656-B064-0AF012E9B2D2}" dt="2022-03-10T15:56:44.033" v="797" actId="20577"/>
        <pc:sldMkLst>
          <pc:docMk/>
          <pc:sldMk cId="1092683960" sldId="1023"/>
        </pc:sldMkLst>
        <pc:spChg chg="mod">
          <ac:chgData name="Huang, Po-kai" userId="be743c7d-0ad3-4a01-a6bb-e19e76bd5877" providerId="ADAL" clId="{52EFD1A9-8A3C-4656-B064-0AF012E9B2D2}" dt="2022-03-10T15:56:44.033" v="797" actId="20577"/>
          <ac:spMkLst>
            <pc:docMk/>
            <pc:sldMk cId="1092683960" sldId="1023"/>
            <ac:spMk id="3" creationId="{006EF088-ED41-4B83-9FF1-CF10B360B828}"/>
          </ac:spMkLst>
        </pc:spChg>
      </pc:sldChg>
      <pc:sldChg chg="modSp new del mod">
        <pc:chgData name="Huang, Po-kai" userId="be743c7d-0ad3-4a01-a6bb-e19e76bd5877" providerId="ADAL" clId="{52EFD1A9-8A3C-4656-B064-0AF012E9B2D2}" dt="2022-03-10T15:55:22.159" v="789" actId="47"/>
        <pc:sldMkLst>
          <pc:docMk/>
          <pc:sldMk cId="79706651" sldId="1024"/>
        </pc:sldMkLst>
        <pc:spChg chg="mod">
          <ac:chgData name="Huang, Po-kai" userId="be743c7d-0ad3-4a01-a6bb-e19e76bd5877" providerId="ADAL" clId="{52EFD1A9-8A3C-4656-B064-0AF012E9B2D2}" dt="2022-02-07T19:56:38.911" v="53" actId="20577"/>
          <ac:spMkLst>
            <pc:docMk/>
            <pc:sldMk cId="79706651" sldId="1024"/>
            <ac:spMk id="2" creationId="{C2419998-1CCA-4A24-9C75-DD53C01CF3E9}"/>
          </ac:spMkLst>
        </pc:spChg>
        <pc:spChg chg="mod">
          <ac:chgData name="Huang, Po-kai" userId="be743c7d-0ad3-4a01-a6bb-e19e76bd5877" providerId="ADAL" clId="{52EFD1A9-8A3C-4656-B064-0AF012E9B2D2}" dt="2022-03-03T19:18:28.291" v="444" actId="13926"/>
          <ac:spMkLst>
            <pc:docMk/>
            <pc:sldMk cId="79706651" sldId="1024"/>
            <ac:spMk id="3" creationId="{8D0D4D24-2628-4876-82C9-B31ADA835ADB}"/>
          </ac:spMkLst>
        </pc:spChg>
      </pc:sldChg>
      <pc:sldChg chg="addSp modSp new mod">
        <pc:chgData name="Huang, Po-kai" userId="be743c7d-0ad3-4a01-a6bb-e19e76bd5877" providerId="ADAL" clId="{52EFD1A9-8A3C-4656-B064-0AF012E9B2D2}" dt="2022-03-10T15:41:52.031" v="512" actId="20577"/>
        <pc:sldMkLst>
          <pc:docMk/>
          <pc:sldMk cId="2334423203" sldId="1025"/>
        </pc:sldMkLst>
        <pc:spChg chg="mod">
          <ac:chgData name="Huang, Po-kai" userId="be743c7d-0ad3-4a01-a6bb-e19e76bd5877" providerId="ADAL" clId="{52EFD1A9-8A3C-4656-B064-0AF012E9B2D2}" dt="2022-03-10T15:41:13.510" v="464" actId="20577"/>
          <ac:spMkLst>
            <pc:docMk/>
            <pc:sldMk cId="2334423203" sldId="1025"/>
            <ac:spMk id="2" creationId="{B1697C62-146D-4517-94B3-C7A0B6CD3408}"/>
          </ac:spMkLst>
        </pc:spChg>
        <pc:spChg chg="mod">
          <ac:chgData name="Huang, Po-kai" userId="be743c7d-0ad3-4a01-a6bb-e19e76bd5877" providerId="ADAL" clId="{52EFD1A9-8A3C-4656-B064-0AF012E9B2D2}" dt="2022-03-10T15:41:52.031" v="512" actId="20577"/>
          <ac:spMkLst>
            <pc:docMk/>
            <pc:sldMk cId="2334423203" sldId="1025"/>
            <ac:spMk id="3" creationId="{356FD178-EF04-4A23-9694-154EC34F0EFC}"/>
          </ac:spMkLst>
        </pc:spChg>
        <pc:graphicFrameChg chg="add mod modGraphic">
          <ac:chgData name="Huang, Po-kai" userId="be743c7d-0ad3-4a01-a6bb-e19e76bd5877" providerId="ADAL" clId="{52EFD1A9-8A3C-4656-B064-0AF012E9B2D2}" dt="2022-03-10T15:41:43.237" v="470" actId="2165"/>
          <ac:graphicFrameMkLst>
            <pc:docMk/>
            <pc:sldMk cId="2334423203" sldId="1025"/>
            <ac:graphicFrameMk id="6" creationId="{2B3FB0FF-8589-4D71-8B00-1CE135FC3A94}"/>
          </ac:graphicFrameMkLst>
        </pc:graphicFrameChg>
      </pc:sldChg>
      <pc:sldChg chg="addSp modSp new mod">
        <pc:chgData name="Huang, Po-kai" userId="be743c7d-0ad3-4a01-a6bb-e19e76bd5877" providerId="ADAL" clId="{52EFD1A9-8A3C-4656-B064-0AF012E9B2D2}" dt="2022-03-10T15:43:54.951" v="530"/>
        <pc:sldMkLst>
          <pc:docMk/>
          <pc:sldMk cId="1887916675" sldId="1026"/>
        </pc:sldMkLst>
        <pc:spChg chg="mod">
          <ac:chgData name="Huang, Po-kai" userId="be743c7d-0ad3-4a01-a6bb-e19e76bd5877" providerId="ADAL" clId="{52EFD1A9-8A3C-4656-B064-0AF012E9B2D2}" dt="2022-03-10T15:42:09.369" v="514"/>
          <ac:spMkLst>
            <pc:docMk/>
            <pc:sldMk cId="1887916675" sldId="1026"/>
            <ac:spMk id="2" creationId="{8A2DAAF8-28F4-4D63-AB75-2437188EE070}"/>
          </ac:spMkLst>
        </pc:spChg>
        <pc:spChg chg="mod">
          <ac:chgData name="Huang, Po-kai" userId="be743c7d-0ad3-4a01-a6bb-e19e76bd5877" providerId="ADAL" clId="{52EFD1A9-8A3C-4656-B064-0AF012E9B2D2}" dt="2022-03-10T15:42:13.737" v="515"/>
          <ac:spMkLst>
            <pc:docMk/>
            <pc:sldMk cId="1887916675" sldId="1026"/>
            <ac:spMk id="3" creationId="{3127A888-7B5A-4C76-AB6A-E4A8E1CB25DE}"/>
          </ac:spMkLst>
        </pc:spChg>
        <pc:graphicFrameChg chg="add mod modGraphic">
          <ac:chgData name="Huang, Po-kai" userId="be743c7d-0ad3-4a01-a6bb-e19e76bd5877" providerId="ADAL" clId="{52EFD1A9-8A3C-4656-B064-0AF012E9B2D2}" dt="2022-03-10T15:43:54.951" v="530"/>
          <ac:graphicFrameMkLst>
            <pc:docMk/>
            <pc:sldMk cId="1887916675" sldId="1026"/>
            <ac:graphicFrameMk id="6" creationId="{3BA80E7C-6FBB-434C-BE55-4456DE0FDAB4}"/>
          </ac:graphicFrameMkLst>
        </pc:graphicFrameChg>
      </pc:sldChg>
      <pc:sldChg chg="addSp modSp new mod">
        <pc:chgData name="Huang, Po-kai" userId="be743c7d-0ad3-4a01-a6bb-e19e76bd5877" providerId="ADAL" clId="{52EFD1A9-8A3C-4656-B064-0AF012E9B2D2}" dt="2022-03-10T16:03:44.895" v="821" actId="14100"/>
        <pc:sldMkLst>
          <pc:docMk/>
          <pc:sldMk cId="556865804" sldId="1027"/>
        </pc:sldMkLst>
        <pc:spChg chg="mod">
          <ac:chgData name="Huang, Po-kai" userId="be743c7d-0ad3-4a01-a6bb-e19e76bd5877" providerId="ADAL" clId="{52EFD1A9-8A3C-4656-B064-0AF012E9B2D2}" dt="2022-03-10T15:42:51.008" v="522"/>
          <ac:spMkLst>
            <pc:docMk/>
            <pc:sldMk cId="556865804" sldId="1027"/>
            <ac:spMk id="2" creationId="{82E019C5-BD93-44ED-9F41-013BCF1624A8}"/>
          </ac:spMkLst>
        </pc:spChg>
        <pc:spChg chg="mod">
          <ac:chgData name="Huang, Po-kai" userId="be743c7d-0ad3-4a01-a6bb-e19e76bd5877" providerId="ADAL" clId="{52EFD1A9-8A3C-4656-B064-0AF012E9B2D2}" dt="2022-03-10T15:46:19.765" v="553"/>
          <ac:spMkLst>
            <pc:docMk/>
            <pc:sldMk cId="556865804" sldId="1027"/>
            <ac:spMk id="3" creationId="{50EB1488-5458-49EE-A714-6EEE9E6265A1}"/>
          </ac:spMkLst>
        </pc:spChg>
        <pc:graphicFrameChg chg="add mod modGraphic">
          <ac:chgData name="Huang, Po-kai" userId="be743c7d-0ad3-4a01-a6bb-e19e76bd5877" providerId="ADAL" clId="{52EFD1A9-8A3C-4656-B064-0AF012E9B2D2}" dt="2022-03-10T16:03:44.895" v="821" actId="14100"/>
          <ac:graphicFrameMkLst>
            <pc:docMk/>
            <pc:sldMk cId="556865804" sldId="1027"/>
            <ac:graphicFrameMk id="6" creationId="{D6882542-73CB-400B-B62F-D463B280B44E}"/>
          </ac:graphicFrameMkLst>
        </pc:graphicFrameChg>
      </pc:sldChg>
      <pc:sldChg chg="addSp modSp new del mod">
        <pc:chgData name="Huang, Po-kai" userId="be743c7d-0ad3-4a01-a6bb-e19e76bd5877" providerId="ADAL" clId="{52EFD1A9-8A3C-4656-B064-0AF012E9B2D2}" dt="2022-03-10T16:04:00.771" v="822" actId="47"/>
        <pc:sldMkLst>
          <pc:docMk/>
          <pc:sldMk cId="1644047091" sldId="1028"/>
        </pc:sldMkLst>
        <pc:spChg chg="mod">
          <ac:chgData name="Huang, Po-kai" userId="be743c7d-0ad3-4a01-a6bb-e19e76bd5877" providerId="ADAL" clId="{52EFD1A9-8A3C-4656-B064-0AF012E9B2D2}" dt="2022-03-10T15:45:26.270" v="552" actId="20577"/>
          <ac:spMkLst>
            <pc:docMk/>
            <pc:sldMk cId="1644047091" sldId="1028"/>
            <ac:spMk id="2" creationId="{69CFB0CA-DDA2-488B-BB17-AFFE43D4A877}"/>
          </ac:spMkLst>
        </pc:spChg>
        <pc:spChg chg="mod">
          <ac:chgData name="Huang, Po-kai" userId="be743c7d-0ad3-4a01-a6bb-e19e76bd5877" providerId="ADAL" clId="{52EFD1A9-8A3C-4656-B064-0AF012E9B2D2}" dt="2022-03-10T15:57:08.009" v="799"/>
          <ac:spMkLst>
            <pc:docMk/>
            <pc:sldMk cId="1644047091" sldId="1028"/>
            <ac:spMk id="3" creationId="{42C6AC45-403C-46F9-A1A3-04F9D2A1AEC3}"/>
          </ac:spMkLst>
        </pc:spChg>
        <pc:graphicFrameChg chg="add mod modGraphic">
          <ac:chgData name="Huang, Po-kai" userId="be743c7d-0ad3-4a01-a6bb-e19e76bd5877" providerId="ADAL" clId="{52EFD1A9-8A3C-4656-B064-0AF012E9B2D2}" dt="2022-03-10T16:03:06.857" v="810" actId="2165"/>
          <ac:graphicFrameMkLst>
            <pc:docMk/>
            <pc:sldMk cId="1644047091" sldId="1028"/>
            <ac:graphicFrameMk id="6" creationId="{324759E3-46C2-45F9-BD1B-6AF8D9942953}"/>
          </ac:graphicFrameMkLst>
        </pc:graphicFrameChg>
      </pc:sldChg>
      <pc:sldChg chg="addSp modSp new mod">
        <pc:chgData name="Huang, Po-kai" userId="be743c7d-0ad3-4a01-a6bb-e19e76bd5877" providerId="ADAL" clId="{52EFD1A9-8A3C-4656-B064-0AF012E9B2D2}" dt="2022-03-10T15:55:15.783" v="788" actId="1076"/>
        <pc:sldMkLst>
          <pc:docMk/>
          <pc:sldMk cId="3457551113" sldId="1029"/>
        </pc:sldMkLst>
        <pc:spChg chg="mod">
          <ac:chgData name="Huang, Po-kai" userId="be743c7d-0ad3-4a01-a6bb-e19e76bd5877" providerId="ADAL" clId="{52EFD1A9-8A3C-4656-B064-0AF012E9B2D2}" dt="2022-03-10T15:54:32.692" v="782" actId="404"/>
          <ac:spMkLst>
            <pc:docMk/>
            <pc:sldMk cId="3457551113" sldId="1029"/>
            <ac:spMk id="2" creationId="{1F84D366-9FC4-432F-9D5C-F0EB20BB21AA}"/>
          </ac:spMkLst>
        </pc:spChg>
        <pc:graphicFrameChg chg="add mod modGraphic">
          <ac:chgData name="Huang, Po-kai" userId="be743c7d-0ad3-4a01-a6bb-e19e76bd5877" providerId="ADAL" clId="{52EFD1A9-8A3C-4656-B064-0AF012E9B2D2}" dt="2022-03-10T15:55:15.783" v="788" actId="1076"/>
          <ac:graphicFrameMkLst>
            <pc:docMk/>
            <pc:sldMk cId="3457551113" sldId="1029"/>
            <ac:graphicFrameMk id="6" creationId="{FB7DF93C-2F69-4F65-8F7E-E85A38BF3A90}"/>
          </ac:graphicFrameMkLst>
        </pc:graphicFrameChg>
      </pc:sldChg>
      <pc:sldChg chg="addSp modSp new mod">
        <pc:chgData name="Huang, Po-kai" userId="be743c7d-0ad3-4a01-a6bb-e19e76bd5877" providerId="ADAL" clId="{52EFD1A9-8A3C-4656-B064-0AF012E9B2D2}" dt="2022-03-10T16:05:23.855" v="823"/>
        <pc:sldMkLst>
          <pc:docMk/>
          <pc:sldMk cId="3642474447" sldId="1030"/>
        </pc:sldMkLst>
        <pc:spChg chg="mod">
          <ac:chgData name="Huang, Po-kai" userId="be743c7d-0ad3-4a01-a6bb-e19e76bd5877" providerId="ADAL" clId="{52EFD1A9-8A3C-4656-B064-0AF012E9B2D2}" dt="2022-03-10T16:02:16.314" v="807" actId="20577"/>
          <ac:spMkLst>
            <pc:docMk/>
            <pc:sldMk cId="3642474447" sldId="1030"/>
            <ac:spMk id="2" creationId="{7848E92D-D4F4-40C4-85A1-919AAEC32EEC}"/>
          </ac:spMkLst>
        </pc:spChg>
        <pc:spChg chg="mod">
          <ac:chgData name="Huang, Po-kai" userId="be743c7d-0ad3-4a01-a6bb-e19e76bd5877" providerId="ADAL" clId="{52EFD1A9-8A3C-4656-B064-0AF012E9B2D2}" dt="2022-03-10T16:05:23.855" v="823"/>
          <ac:spMkLst>
            <pc:docMk/>
            <pc:sldMk cId="3642474447" sldId="1030"/>
            <ac:spMk id="3" creationId="{583D8D0E-72F6-4FE0-9AB0-485AF08B73A5}"/>
          </ac:spMkLst>
        </pc:spChg>
        <pc:graphicFrameChg chg="add mod modGraphic">
          <ac:chgData name="Huang, Po-kai" userId="be743c7d-0ad3-4a01-a6bb-e19e76bd5877" providerId="ADAL" clId="{52EFD1A9-8A3C-4656-B064-0AF012E9B2D2}" dt="2022-03-10T16:02:52.604" v="809" actId="2165"/>
          <ac:graphicFrameMkLst>
            <pc:docMk/>
            <pc:sldMk cId="3642474447" sldId="1030"/>
            <ac:graphicFrameMk id="6" creationId="{38C1875C-9184-40E0-9341-B633A56F2604}"/>
          </ac:graphicFrameMkLst>
        </pc:graphicFrameChg>
      </pc:sldChg>
      <pc:sldMasterChg chg="modSp mod">
        <pc:chgData name="Huang, Po-kai" userId="be743c7d-0ad3-4a01-a6bb-e19e76bd5877" providerId="ADAL" clId="{52EFD1A9-8A3C-4656-B064-0AF012E9B2D2}" dt="2022-03-10T15:57:47.083" v="802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52EFD1A9-8A3C-4656-B064-0AF012E9B2D2}" dt="2022-03-10T15:57:47.083" v="802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BE5DC34D-89F6-44A3-803E-FA9D10FB095C}"/>
    <pc:docChg chg="modSld">
      <pc:chgData name="Huang, Po-kai" userId="be743c7d-0ad3-4a01-a6bb-e19e76bd5877" providerId="ADAL" clId="{BE5DC34D-89F6-44A3-803E-FA9D10FB095C}" dt="2021-05-05T16:06:09.995" v="262"/>
      <pc:docMkLst>
        <pc:docMk/>
      </pc:docMkLst>
      <pc:sldChg chg="modSp mod">
        <pc:chgData name="Huang, Po-kai" userId="be743c7d-0ad3-4a01-a6bb-e19e76bd5877" providerId="ADAL" clId="{BE5DC34D-89F6-44A3-803E-FA9D10FB095C}" dt="2021-05-05T15:57:29.627" v="213" actId="207"/>
        <pc:sldMkLst>
          <pc:docMk/>
          <pc:sldMk cId="2644798315" sldId="263"/>
        </pc:sldMkLst>
        <pc:spChg chg="mod">
          <ac:chgData name="Huang, Po-kai" userId="be743c7d-0ad3-4a01-a6bb-e19e76bd5877" providerId="ADAL" clId="{BE5DC34D-89F6-44A3-803E-FA9D10FB095C}" dt="2021-05-05T15:57:29.627" v="213" actId="207"/>
          <ac:spMkLst>
            <pc:docMk/>
            <pc:sldMk cId="2644798315" sldId="263"/>
            <ac:spMk id="8" creationId="{3F10506E-4F9C-4F72-93CB-5909207D85CB}"/>
          </ac:spMkLst>
        </pc:spChg>
      </pc:sldChg>
      <pc:sldChg chg="modSp mod">
        <pc:chgData name="Huang, Po-kai" userId="be743c7d-0ad3-4a01-a6bb-e19e76bd5877" providerId="ADAL" clId="{BE5DC34D-89F6-44A3-803E-FA9D10FB095C}" dt="2021-05-05T15:58:19.539" v="226" actId="207"/>
        <pc:sldMkLst>
          <pc:docMk/>
          <pc:sldMk cId="3022623413" sldId="270"/>
        </pc:sldMkLst>
        <pc:spChg chg="mod">
          <ac:chgData name="Huang, Po-kai" userId="be743c7d-0ad3-4a01-a6bb-e19e76bd5877" providerId="ADAL" clId="{BE5DC34D-89F6-44A3-803E-FA9D10FB095C}" dt="2021-05-05T15:58:19.539" v="226" actId="207"/>
          <ac:spMkLst>
            <pc:docMk/>
            <pc:sldMk cId="3022623413" sldId="270"/>
            <ac:spMk id="3" creationId="{5B545460-4083-4F1D-8395-81C43868DA59}"/>
          </ac:spMkLst>
        </pc:spChg>
      </pc:sldChg>
      <pc:sldChg chg="modSp mod">
        <pc:chgData name="Huang, Po-kai" userId="be743c7d-0ad3-4a01-a6bb-e19e76bd5877" providerId="ADAL" clId="{BE5DC34D-89F6-44A3-803E-FA9D10FB095C}" dt="2021-05-05T15:33:32.083" v="8" actId="20577"/>
        <pc:sldMkLst>
          <pc:docMk/>
          <pc:sldMk cId="3139954062" sldId="1011"/>
        </pc:sldMkLst>
        <pc:spChg chg="mod">
          <ac:chgData name="Huang, Po-kai" userId="be743c7d-0ad3-4a01-a6bb-e19e76bd5877" providerId="ADAL" clId="{BE5DC34D-89F6-44A3-803E-FA9D10FB095C}" dt="2021-05-05T15:33:32.083" v="8" actId="20577"/>
          <ac:spMkLst>
            <pc:docMk/>
            <pc:sldMk cId="3139954062" sldId="1011"/>
            <ac:spMk id="3" creationId="{087A8D94-EFD9-4C8A-874C-BBD6DCFFAC70}"/>
          </ac:spMkLst>
        </pc:spChg>
      </pc:sldChg>
      <pc:sldChg chg="modSp mod">
        <pc:chgData name="Huang, Po-kai" userId="be743c7d-0ad3-4a01-a6bb-e19e76bd5877" providerId="ADAL" clId="{BE5DC34D-89F6-44A3-803E-FA9D10FB095C}" dt="2021-05-05T16:05:43.568" v="257" actId="207"/>
        <pc:sldMkLst>
          <pc:docMk/>
          <pc:sldMk cId="920848846" sldId="1012"/>
        </pc:sldMkLst>
        <pc:spChg chg="mod">
          <ac:chgData name="Huang, Po-kai" userId="be743c7d-0ad3-4a01-a6bb-e19e76bd5877" providerId="ADAL" clId="{BE5DC34D-89F6-44A3-803E-FA9D10FB095C}" dt="2021-05-05T16:05:43.568" v="257" actId="207"/>
          <ac:spMkLst>
            <pc:docMk/>
            <pc:sldMk cId="920848846" sldId="1012"/>
            <ac:spMk id="3" creationId="{087A8D94-EFD9-4C8A-874C-BBD6DCFFAC70}"/>
          </ac:spMkLst>
        </pc:spChg>
      </pc:sldChg>
      <pc:sldChg chg="modSp mod">
        <pc:chgData name="Huang, Po-kai" userId="be743c7d-0ad3-4a01-a6bb-e19e76bd5877" providerId="ADAL" clId="{BE5DC34D-89F6-44A3-803E-FA9D10FB095C}" dt="2021-05-05T16:05:53.530" v="260" actId="20577"/>
        <pc:sldMkLst>
          <pc:docMk/>
          <pc:sldMk cId="4096326633" sldId="1014"/>
        </pc:sldMkLst>
        <pc:spChg chg="mod">
          <ac:chgData name="Huang, Po-kai" userId="be743c7d-0ad3-4a01-a6bb-e19e76bd5877" providerId="ADAL" clId="{BE5DC34D-89F6-44A3-803E-FA9D10FB095C}" dt="2021-05-05T16:05:53.530" v="260" actId="20577"/>
          <ac:spMkLst>
            <pc:docMk/>
            <pc:sldMk cId="4096326633" sldId="1014"/>
            <ac:spMk id="3" creationId="{83B4D61F-DE8D-46DD-BA11-14E07FCFED85}"/>
          </ac:spMkLst>
        </pc:spChg>
        <pc:spChg chg="mod">
          <ac:chgData name="Huang, Po-kai" userId="be743c7d-0ad3-4a01-a6bb-e19e76bd5877" providerId="ADAL" clId="{BE5DC34D-89F6-44A3-803E-FA9D10FB095C}" dt="2021-05-05T16:03:53.947" v="245"/>
          <ac:spMkLst>
            <pc:docMk/>
            <pc:sldMk cId="4096326633" sldId="1014"/>
            <ac:spMk id="16" creationId="{D85001A8-2B95-4F6D-8EC2-2B90CDAAFB2B}"/>
          </ac:spMkLst>
        </pc:spChg>
      </pc:sldChg>
      <pc:sldChg chg="modSp mod">
        <pc:chgData name="Huang, Po-kai" userId="be743c7d-0ad3-4a01-a6bb-e19e76bd5877" providerId="ADAL" clId="{BE5DC34D-89F6-44A3-803E-FA9D10FB095C}" dt="2021-05-05T16:06:09.995" v="262"/>
        <pc:sldMkLst>
          <pc:docMk/>
          <pc:sldMk cId="3964907625" sldId="1015"/>
        </pc:sldMkLst>
        <pc:spChg chg="mod">
          <ac:chgData name="Huang, Po-kai" userId="be743c7d-0ad3-4a01-a6bb-e19e76bd5877" providerId="ADAL" clId="{BE5DC34D-89F6-44A3-803E-FA9D10FB095C}" dt="2021-05-05T16:06:09.995" v="262"/>
          <ac:spMkLst>
            <pc:docMk/>
            <pc:sldMk cId="3964907625" sldId="1015"/>
            <ac:spMk id="3" creationId="{83B4D61F-DE8D-46DD-BA11-14E07FCFED85}"/>
          </ac:spMkLst>
        </pc:spChg>
        <pc:spChg chg="mod">
          <ac:chgData name="Huang, Po-kai" userId="be743c7d-0ad3-4a01-a6bb-e19e76bd5877" providerId="ADAL" clId="{BE5DC34D-89F6-44A3-803E-FA9D10FB095C}" dt="2021-05-05T16:03:42.857" v="244" actId="207"/>
          <ac:spMkLst>
            <pc:docMk/>
            <pc:sldMk cId="3964907625" sldId="1015"/>
            <ac:spMk id="16" creationId="{D85001A8-2B95-4F6D-8EC2-2B90CDAAFB2B}"/>
          </ac:spMkLst>
        </pc:spChg>
      </pc:sldChg>
    </pc:docChg>
  </pc:docChgLst>
  <pc:docChgLst>
    <pc:chgData name="Huang, Po-kai" userId="be743c7d-0ad3-4a01-a6bb-e19e76bd5877" providerId="ADAL" clId="{FAD85142-A213-43D4-83A9-6C3AF3712BBB}"/>
    <pc:docChg chg="undo custSel modSld">
      <pc:chgData name="Huang, Po-kai" userId="be743c7d-0ad3-4a01-a6bb-e19e76bd5877" providerId="ADAL" clId="{FAD85142-A213-43D4-83A9-6C3AF3712BBB}" dt="2021-05-06T16:05:34.154" v="2258" actId="20577"/>
      <pc:docMkLst>
        <pc:docMk/>
      </pc:docMkLst>
      <pc:sldChg chg="addSp modSp mod">
        <pc:chgData name="Huang, Po-kai" userId="be743c7d-0ad3-4a01-a6bb-e19e76bd5877" providerId="ADAL" clId="{FAD85142-A213-43D4-83A9-6C3AF3712BBB}" dt="2021-05-06T15:28:22.412" v="1978" actId="20577"/>
        <pc:sldMkLst>
          <pc:docMk/>
          <pc:sldMk cId="2644798315" sldId="263"/>
        </pc:sldMkLst>
        <pc:spChg chg="mod">
          <ac:chgData name="Huang, Po-kai" userId="be743c7d-0ad3-4a01-a6bb-e19e76bd5877" providerId="ADAL" clId="{FAD85142-A213-43D4-83A9-6C3AF3712BBB}" dt="2021-05-06T15:28:22.412" v="1978" actId="20577"/>
          <ac:spMkLst>
            <pc:docMk/>
            <pc:sldMk cId="2644798315" sldId="263"/>
            <ac:spMk id="2" creationId="{FA2614FD-3653-45BD-B1B6-2F70FE78AE9D}"/>
          </ac:spMkLst>
        </pc:spChg>
        <pc:spChg chg="mod">
          <ac:chgData name="Huang, Po-kai" userId="be743c7d-0ad3-4a01-a6bb-e19e76bd5877" providerId="ADAL" clId="{FAD85142-A213-43D4-83A9-6C3AF3712BBB}" dt="2021-05-06T15:08:47.812" v="1668" actId="20577"/>
          <ac:spMkLst>
            <pc:docMk/>
            <pc:sldMk cId="2644798315" sldId="263"/>
            <ac:spMk id="8" creationId="{3F10506E-4F9C-4F72-93CB-5909207D85CB}"/>
          </ac:spMkLst>
        </pc:spChg>
        <pc:spChg chg="add mod">
          <ac:chgData name="Huang, Po-kai" userId="be743c7d-0ad3-4a01-a6bb-e19e76bd5877" providerId="ADAL" clId="{FAD85142-A213-43D4-83A9-6C3AF3712BBB}" dt="2021-05-05T23:00:09.990" v="429"/>
          <ac:spMkLst>
            <pc:docMk/>
            <pc:sldMk cId="2644798315" sldId="263"/>
            <ac:spMk id="28" creationId="{33AEA37C-706C-4394-B21B-CD642B52236E}"/>
          </ac:spMkLst>
        </pc:spChg>
        <pc:spChg chg="add mod">
          <ac:chgData name="Huang, Po-kai" userId="be743c7d-0ad3-4a01-a6bb-e19e76bd5877" providerId="ADAL" clId="{FAD85142-A213-43D4-83A9-6C3AF3712BBB}" dt="2021-05-05T23:00:09.990" v="429"/>
          <ac:spMkLst>
            <pc:docMk/>
            <pc:sldMk cId="2644798315" sldId="263"/>
            <ac:spMk id="29" creationId="{E630140E-E1CD-4F6C-B9CE-089A3121A21E}"/>
          </ac:spMkLst>
        </pc:spChg>
      </pc:sldChg>
      <pc:sldChg chg="modSp mod modNotesTx">
        <pc:chgData name="Huang, Po-kai" userId="be743c7d-0ad3-4a01-a6bb-e19e76bd5877" providerId="ADAL" clId="{FAD85142-A213-43D4-83A9-6C3AF3712BBB}" dt="2021-05-06T15:22:25.698" v="1843" actId="20577"/>
        <pc:sldMkLst>
          <pc:docMk/>
          <pc:sldMk cId="3022623413" sldId="270"/>
        </pc:sldMkLst>
        <pc:spChg chg="mod">
          <ac:chgData name="Huang, Po-kai" userId="be743c7d-0ad3-4a01-a6bb-e19e76bd5877" providerId="ADAL" clId="{FAD85142-A213-43D4-83A9-6C3AF3712BBB}" dt="2021-05-06T15:22:25.698" v="1843" actId="20577"/>
          <ac:spMkLst>
            <pc:docMk/>
            <pc:sldMk cId="3022623413" sldId="270"/>
            <ac:spMk id="3" creationId="{5B545460-4083-4F1D-8395-81C43868DA59}"/>
          </ac:spMkLst>
        </pc:spChg>
      </pc:sldChg>
      <pc:sldChg chg="modSp mod">
        <pc:chgData name="Huang, Po-kai" userId="be743c7d-0ad3-4a01-a6bb-e19e76bd5877" providerId="ADAL" clId="{FAD85142-A213-43D4-83A9-6C3AF3712BBB}" dt="2021-05-06T15:28:00.463" v="1971" actId="207"/>
        <pc:sldMkLst>
          <pc:docMk/>
          <pc:sldMk cId="1588819839" sldId="1007"/>
        </pc:sldMkLst>
        <pc:spChg chg="mod">
          <ac:chgData name="Huang, Po-kai" userId="be743c7d-0ad3-4a01-a6bb-e19e76bd5877" providerId="ADAL" clId="{FAD85142-A213-43D4-83A9-6C3AF3712BBB}" dt="2021-05-06T15:28:00.463" v="1971" actId="207"/>
          <ac:spMkLst>
            <pc:docMk/>
            <pc:sldMk cId="1588819839" sldId="1007"/>
            <ac:spMk id="3" creationId="{445C81CA-4A95-428E-A5F9-6A3E26614C53}"/>
          </ac:spMkLst>
        </pc:spChg>
      </pc:sldChg>
      <pc:sldChg chg="modSp mod modNotesTx">
        <pc:chgData name="Huang, Po-kai" userId="be743c7d-0ad3-4a01-a6bb-e19e76bd5877" providerId="ADAL" clId="{FAD85142-A213-43D4-83A9-6C3AF3712BBB}" dt="2021-05-06T15:21:41.621" v="1815" actId="207"/>
        <pc:sldMkLst>
          <pc:docMk/>
          <pc:sldMk cId="3139954062" sldId="1011"/>
        </pc:sldMkLst>
        <pc:spChg chg="mod">
          <ac:chgData name="Huang, Po-kai" userId="be743c7d-0ad3-4a01-a6bb-e19e76bd5877" providerId="ADAL" clId="{FAD85142-A213-43D4-83A9-6C3AF3712BBB}" dt="2021-05-06T15:21:41.621" v="1815" actId="207"/>
          <ac:spMkLst>
            <pc:docMk/>
            <pc:sldMk cId="3139954062" sldId="1011"/>
            <ac:spMk id="3" creationId="{087A8D94-EFD9-4C8A-874C-BBD6DCFFAC70}"/>
          </ac:spMkLst>
        </pc:spChg>
        <pc:spChg chg="mod">
          <ac:chgData name="Huang, Po-kai" userId="be743c7d-0ad3-4a01-a6bb-e19e76bd5877" providerId="ADAL" clId="{FAD85142-A213-43D4-83A9-6C3AF3712BBB}" dt="2021-05-06T15:08:52.831" v="1670" actId="20577"/>
          <ac:spMkLst>
            <pc:docMk/>
            <pc:sldMk cId="3139954062" sldId="1011"/>
            <ac:spMk id="12" creationId="{3DFEC4BC-1BC5-4705-89E9-496B25A2E07B}"/>
          </ac:spMkLst>
        </pc:spChg>
      </pc:sldChg>
      <pc:sldChg chg="modSp mod">
        <pc:chgData name="Huang, Po-kai" userId="be743c7d-0ad3-4a01-a6bb-e19e76bd5877" providerId="ADAL" clId="{FAD85142-A213-43D4-83A9-6C3AF3712BBB}" dt="2021-05-06T15:31:36.516" v="2118" actId="207"/>
        <pc:sldMkLst>
          <pc:docMk/>
          <pc:sldMk cId="920848846" sldId="1012"/>
        </pc:sldMkLst>
        <pc:spChg chg="mod">
          <ac:chgData name="Huang, Po-kai" userId="be743c7d-0ad3-4a01-a6bb-e19e76bd5877" providerId="ADAL" clId="{FAD85142-A213-43D4-83A9-6C3AF3712BBB}" dt="2021-05-06T15:31:36.516" v="2118" actId="207"/>
          <ac:spMkLst>
            <pc:docMk/>
            <pc:sldMk cId="920848846" sldId="1012"/>
            <ac:spMk id="3" creationId="{087A8D94-EFD9-4C8A-874C-BBD6DCFFAC70}"/>
          </ac:spMkLst>
        </pc:spChg>
        <pc:spChg chg="mod">
          <ac:chgData name="Huang, Po-kai" userId="be743c7d-0ad3-4a01-a6bb-e19e76bd5877" providerId="ADAL" clId="{FAD85142-A213-43D4-83A9-6C3AF3712BBB}" dt="2021-05-06T15:08:58.069" v="1672" actId="20577"/>
          <ac:spMkLst>
            <pc:docMk/>
            <pc:sldMk cId="920848846" sldId="1012"/>
            <ac:spMk id="12" creationId="{3DFEC4BC-1BC5-4705-89E9-496B25A2E07B}"/>
          </ac:spMkLst>
        </pc:spChg>
      </pc:sldChg>
      <pc:sldChg chg="modSp mod">
        <pc:chgData name="Huang, Po-kai" userId="be743c7d-0ad3-4a01-a6bb-e19e76bd5877" providerId="ADAL" clId="{FAD85142-A213-43D4-83A9-6C3AF3712BBB}" dt="2021-05-06T15:31:49.133" v="2119" actId="108"/>
        <pc:sldMkLst>
          <pc:docMk/>
          <pc:sldMk cId="4096326633" sldId="1014"/>
        </pc:sldMkLst>
        <pc:spChg chg="mod">
          <ac:chgData name="Huang, Po-kai" userId="be743c7d-0ad3-4a01-a6bb-e19e76bd5877" providerId="ADAL" clId="{FAD85142-A213-43D4-83A9-6C3AF3712BBB}" dt="2021-05-06T15:31:49.133" v="2119" actId="108"/>
          <ac:spMkLst>
            <pc:docMk/>
            <pc:sldMk cId="4096326633" sldId="1014"/>
            <ac:spMk id="3" creationId="{83B4D61F-DE8D-46DD-BA11-14E07FCFED85}"/>
          </ac:spMkLst>
        </pc:spChg>
        <pc:spChg chg="mod">
          <ac:chgData name="Huang, Po-kai" userId="be743c7d-0ad3-4a01-a6bb-e19e76bd5877" providerId="ADAL" clId="{FAD85142-A213-43D4-83A9-6C3AF3712BBB}" dt="2021-05-06T15:09:02.962" v="1674" actId="20577"/>
          <ac:spMkLst>
            <pc:docMk/>
            <pc:sldMk cId="4096326633" sldId="1014"/>
            <ac:spMk id="10" creationId="{04FDE644-DC14-4213-B61D-7DA4A295EEDF}"/>
          </ac:spMkLst>
        </pc:spChg>
        <pc:spChg chg="mod">
          <ac:chgData name="Huang, Po-kai" userId="be743c7d-0ad3-4a01-a6bb-e19e76bd5877" providerId="ADAL" clId="{FAD85142-A213-43D4-83A9-6C3AF3712BBB}" dt="2021-05-06T15:30:32.859" v="2116" actId="207"/>
          <ac:spMkLst>
            <pc:docMk/>
            <pc:sldMk cId="4096326633" sldId="1014"/>
            <ac:spMk id="16" creationId="{D85001A8-2B95-4F6D-8EC2-2B90CDAAFB2B}"/>
          </ac:spMkLst>
        </pc:spChg>
      </pc:sldChg>
      <pc:sldChg chg="modSp mod">
        <pc:chgData name="Huang, Po-kai" userId="be743c7d-0ad3-4a01-a6bb-e19e76bd5877" providerId="ADAL" clId="{FAD85142-A213-43D4-83A9-6C3AF3712BBB}" dt="2021-05-06T15:32:11.011" v="2142" actId="20577"/>
        <pc:sldMkLst>
          <pc:docMk/>
          <pc:sldMk cId="3964907625" sldId="1015"/>
        </pc:sldMkLst>
        <pc:spChg chg="mod">
          <ac:chgData name="Huang, Po-kai" userId="be743c7d-0ad3-4a01-a6bb-e19e76bd5877" providerId="ADAL" clId="{FAD85142-A213-43D4-83A9-6C3AF3712BBB}" dt="2021-05-06T15:32:11.011" v="2142" actId="20577"/>
          <ac:spMkLst>
            <pc:docMk/>
            <pc:sldMk cId="3964907625" sldId="1015"/>
            <ac:spMk id="3" creationId="{83B4D61F-DE8D-46DD-BA11-14E07FCFED85}"/>
          </ac:spMkLst>
        </pc:spChg>
        <pc:spChg chg="mod">
          <ac:chgData name="Huang, Po-kai" userId="be743c7d-0ad3-4a01-a6bb-e19e76bd5877" providerId="ADAL" clId="{FAD85142-A213-43D4-83A9-6C3AF3712BBB}" dt="2021-05-06T15:09:07.414" v="1676" actId="20577"/>
          <ac:spMkLst>
            <pc:docMk/>
            <pc:sldMk cId="3964907625" sldId="1015"/>
            <ac:spMk id="10" creationId="{04FDE644-DC14-4213-B61D-7DA4A295EEDF}"/>
          </ac:spMkLst>
        </pc:spChg>
        <pc:spChg chg="mod">
          <ac:chgData name="Huang, Po-kai" userId="be743c7d-0ad3-4a01-a6bb-e19e76bd5877" providerId="ADAL" clId="{FAD85142-A213-43D4-83A9-6C3AF3712BBB}" dt="2021-05-06T15:30:41.130" v="2117" actId="207"/>
          <ac:spMkLst>
            <pc:docMk/>
            <pc:sldMk cId="3964907625" sldId="1015"/>
            <ac:spMk id="16" creationId="{D85001A8-2B95-4F6D-8EC2-2B90CDAAFB2B}"/>
          </ac:spMkLst>
        </pc:spChg>
        <pc:spChg chg="mod">
          <ac:chgData name="Huang, Po-kai" userId="be743c7d-0ad3-4a01-a6bb-e19e76bd5877" providerId="ADAL" clId="{FAD85142-A213-43D4-83A9-6C3AF3712BBB}" dt="2021-05-06T15:30:17.864" v="2115" actId="20577"/>
          <ac:spMkLst>
            <pc:docMk/>
            <pc:sldMk cId="3964907625" sldId="1015"/>
            <ac:spMk id="18" creationId="{9D134F28-F579-4EAC-8897-CA43631E2EAC}"/>
          </ac:spMkLst>
        </pc:spChg>
        <pc:spChg chg="mod">
          <ac:chgData name="Huang, Po-kai" userId="be743c7d-0ad3-4a01-a6bb-e19e76bd5877" providerId="ADAL" clId="{FAD85142-A213-43D4-83A9-6C3AF3712BBB}" dt="2021-05-06T15:30:10.491" v="2112" actId="1076"/>
          <ac:spMkLst>
            <pc:docMk/>
            <pc:sldMk cId="3964907625" sldId="1015"/>
            <ac:spMk id="19" creationId="{06E486C7-C7F0-40FB-BD2E-A51AB79F06BE}"/>
          </ac:spMkLst>
        </pc:spChg>
      </pc:sldChg>
      <pc:sldChg chg="modSp mod">
        <pc:chgData name="Huang, Po-kai" userId="be743c7d-0ad3-4a01-a6bb-e19e76bd5877" providerId="ADAL" clId="{FAD85142-A213-43D4-83A9-6C3AF3712BBB}" dt="2021-05-06T16:05:34.154" v="2258" actId="20577"/>
        <pc:sldMkLst>
          <pc:docMk/>
          <pc:sldMk cId="2769909081" sldId="1016"/>
        </pc:sldMkLst>
        <pc:spChg chg="mod">
          <ac:chgData name="Huang, Po-kai" userId="be743c7d-0ad3-4a01-a6bb-e19e76bd5877" providerId="ADAL" clId="{FAD85142-A213-43D4-83A9-6C3AF3712BBB}" dt="2021-05-06T16:05:34.154" v="2258" actId="20577"/>
          <ac:spMkLst>
            <pc:docMk/>
            <pc:sldMk cId="2769909081" sldId="1016"/>
            <ac:spMk id="3" creationId="{3D73F082-F564-4DA9-936E-83F4166727C4}"/>
          </ac:spMkLst>
        </pc:spChg>
      </pc:sldChg>
    </pc:docChg>
  </pc:docChgLst>
  <pc:docChgLst>
    <pc:chgData name="Huang, Po-kai" userId="be743c7d-0ad3-4a01-a6bb-e19e76bd5877" providerId="ADAL" clId="{4DE3073D-9F87-458A-A859-272AC9E169F5}"/>
    <pc:docChg chg="undo custSel addSld delSld modSld modMainMaster">
      <pc:chgData name="Huang, Po-kai" userId="be743c7d-0ad3-4a01-a6bb-e19e76bd5877" providerId="ADAL" clId="{4DE3073D-9F87-458A-A859-272AC9E169F5}" dt="2022-01-15T18:31:40.367" v="5415" actId="47"/>
      <pc:docMkLst>
        <pc:docMk/>
      </pc:docMkLst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2644798315" sldId="263"/>
        </pc:sldMkLst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3022623413" sldId="270"/>
        </pc:sldMkLst>
      </pc:sldChg>
      <pc:sldChg chg="modSp mod">
        <pc:chgData name="Huang, Po-kai" userId="be743c7d-0ad3-4a01-a6bb-e19e76bd5877" providerId="ADAL" clId="{4DE3073D-9F87-458A-A859-272AC9E169F5}" dt="2022-01-15T16:47:43.955" v="42" actId="20577"/>
        <pc:sldMkLst>
          <pc:docMk/>
          <pc:sldMk cId="0" sldId="331"/>
        </pc:sldMkLst>
        <pc:spChg chg="mod">
          <ac:chgData name="Huang, Po-kai" userId="be743c7d-0ad3-4a01-a6bb-e19e76bd5877" providerId="ADAL" clId="{4DE3073D-9F87-458A-A859-272AC9E169F5}" dt="2022-01-15T16:47:04.911" v="24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Huang, Po-kai" userId="be743c7d-0ad3-4a01-a6bb-e19e76bd5877" providerId="ADAL" clId="{4DE3073D-9F87-458A-A859-272AC9E169F5}" dt="2022-01-15T16:47:43.955" v="42" actId="20577"/>
          <ac:spMkLst>
            <pc:docMk/>
            <pc:sldMk cId="0" sldId="331"/>
            <ac:spMk id="15366" creationId="{AAB4AADD-B9F4-45B4-B9D2-5B5E3506EF55}"/>
          </ac:spMkLst>
        </pc:spChg>
        <pc:graphicFrameChg chg="modGraphic">
          <ac:chgData name="Huang, Po-kai" userId="be743c7d-0ad3-4a01-a6bb-e19e76bd5877" providerId="ADAL" clId="{4DE3073D-9F87-458A-A859-272AC9E169F5}" dt="2022-01-15T16:47:37.839" v="36" actId="6549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1588819839" sldId="1007"/>
        </pc:sldMkLst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2892515294" sldId="1008"/>
        </pc:sldMkLst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3139954062" sldId="1011"/>
        </pc:sldMkLst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920848846" sldId="1012"/>
        </pc:sldMkLst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4096326633" sldId="1014"/>
        </pc:sldMkLst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3964907625" sldId="1015"/>
        </pc:sldMkLst>
      </pc:sldChg>
      <pc:sldChg chg="del">
        <pc:chgData name="Huang, Po-kai" userId="be743c7d-0ad3-4a01-a6bb-e19e76bd5877" providerId="ADAL" clId="{4DE3073D-9F87-458A-A859-272AC9E169F5}" dt="2022-01-15T18:31:40.367" v="5415" actId="47"/>
        <pc:sldMkLst>
          <pc:docMk/>
          <pc:sldMk cId="2769909081" sldId="1016"/>
        </pc:sldMkLst>
      </pc:sldChg>
      <pc:sldChg chg="modSp new mod">
        <pc:chgData name="Huang, Po-kai" userId="be743c7d-0ad3-4a01-a6bb-e19e76bd5877" providerId="ADAL" clId="{4DE3073D-9F87-458A-A859-272AC9E169F5}" dt="2022-01-15T17:36:20.319" v="3227"/>
        <pc:sldMkLst>
          <pc:docMk/>
          <pc:sldMk cId="2045496877" sldId="1017"/>
        </pc:sldMkLst>
        <pc:spChg chg="mod">
          <ac:chgData name="Huang, Po-kai" userId="be743c7d-0ad3-4a01-a6bb-e19e76bd5877" providerId="ADAL" clId="{4DE3073D-9F87-458A-A859-272AC9E169F5}" dt="2022-01-15T16:48:28.479" v="53" actId="20577"/>
          <ac:spMkLst>
            <pc:docMk/>
            <pc:sldMk cId="2045496877" sldId="1017"/>
            <ac:spMk id="2" creationId="{476F18F2-13A6-4D9E-96C7-3AB152E74C02}"/>
          </ac:spMkLst>
        </pc:spChg>
        <pc:spChg chg="mod">
          <ac:chgData name="Huang, Po-kai" userId="be743c7d-0ad3-4a01-a6bb-e19e76bd5877" providerId="ADAL" clId="{4DE3073D-9F87-458A-A859-272AC9E169F5}" dt="2022-01-15T17:36:20.319" v="3227"/>
          <ac:spMkLst>
            <pc:docMk/>
            <pc:sldMk cId="2045496877" sldId="1017"/>
            <ac:spMk id="3" creationId="{FC5ABDE8-F200-4A5B-B811-908DC3C434B7}"/>
          </ac:spMkLst>
        </pc:spChg>
      </pc:sldChg>
      <pc:sldChg chg="modSp new mod">
        <pc:chgData name="Huang, Po-kai" userId="be743c7d-0ad3-4a01-a6bb-e19e76bd5877" providerId="ADAL" clId="{4DE3073D-9F87-458A-A859-272AC9E169F5}" dt="2022-01-15T18:05:50.886" v="3831" actId="20577"/>
        <pc:sldMkLst>
          <pc:docMk/>
          <pc:sldMk cId="1912253308" sldId="1018"/>
        </pc:sldMkLst>
        <pc:spChg chg="mod">
          <ac:chgData name="Huang, Po-kai" userId="be743c7d-0ad3-4a01-a6bb-e19e76bd5877" providerId="ADAL" clId="{4DE3073D-9F87-458A-A859-272AC9E169F5}" dt="2022-01-15T16:50:44.392" v="232" actId="20577"/>
          <ac:spMkLst>
            <pc:docMk/>
            <pc:sldMk cId="1912253308" sldId="1018"/>
            <ac:spMk id="2" creationId="{B6926FA0-6419-44C3-8300-E3AA7B983E96}"/>
          </ac:spMkLst>
        </pc:spChg>
        <pc:spChg chg="mod">
          <ac:chgData name="Huang, Po-kai" userId="be743c7d-0ad3-4a01-a6bb-e19e76bd5877" providerId="ADAL" clId="{4DE3073D-9F87-458A-A859-272AC9E169F5}" dt="2022-01-15T18:05:50.886" v="3831" actId="20577"/>
          <ac:spMkLst>
            <pc:docMk/>
            <pc:sldMk cId="1912253308" sldId="1018"/>
            <ac:spMk id="3" creationId="{4A77491E-8523-47B3-914B-08E8425B99FD}"/>
          </ac:spMkLst>
        </pc:spChg>
      </pc:sldChg>
      <pc:sldChg chg="modSp new mod">
        <pc:chgData name="Huang, Po-kai" userId="be743c7d-0ad3-4a01-a6bb-e19e76bd5877" providerId="ADAL" clId="{4DE3073D-9F87-458A-A859-272AC9E169F5}" dt="2022-01-15T18:21:14.873" v="5126" actId="20577"/>
        <pc:sldMkLst>
          <pc:docMk/>
          <pc:sldMk cId="843517436" sldId="1019"/>
        </pc:sldMkLst>
        <pc:spChg chg="mod">
          <ac:chgData name="Huang, Po-kai" userId="be743c7d-0ad3-4a01-a6bb-e19e76bd5877" providerId="ADAL" clId="{4DE3073D-9F87-458A-A859-272AC9E169F5}" dt="2022-01-15T16:53:20.617" v="396"/>
          <ac:spMkLst>
            <pc:docMk/>
            <pc:sldMk cId="843517436" sldId="1019"/>
            <ac:spMk id="2" creationId="{0269D53A-D6F4-45A0-963B-E7BF6541DEC5}"/>
          </ac:spMkLst>
        </pc:spChg>
        <pc:spChg chg="mod">
          <ac:chgData name="Huang, Po-kai" userId="be743c7d-0ad3-4a01-a6bb-e19e76bd5877" providerId="ADAL" clId="{4DE3073D-9F87-458A-A859-272AC9E169F5}" dt="2022-01-15T18:21:14.873" v="5126" actId="20577"/>
          <ac:spMkLst>
            <pc:docMk/>
            <pc:sldMk cId="843517436" sldId="1019"/>
            <ac:spMk id="3" creationId="{2C73258B-1513-4079-8D87-3075A2AD5371}"/>
          </ac:spMkLst>
        </pc:spChg>
      </pc:sldChg>
      <pc:sldChg chg="modSp new mod">
        <pc:chgData name="Huang, Po-kai" userId="be743c7d-0ad3-4a01-a6bb-e19e76bd5877" providerId="ADAL" clId="{4DE3073D-9F87-458A-A859-272AC9E169F5}" dt="2022-01-15T18:13:45.737" v="4779" actId="20577"/>
        <pc:sldMkLst>
          <pc:docMk/>
          <pc:sldMk cId="2964243044" sldId="1020"/>
        </pc:sldMkLst>
        <pc:spChg chg="mod">
          <ac:chgData name="Huang, Po-kai" userId="be743c7d-0ad3-4a01-a6bb-e19e76bd5877" providerId="ADAL" clId="{4DE3073D-9F87-458A-A859-272AC9E169F5}" dt="2022-01-15T17:12:49.685" v="1944"/>
          <ac:spMkLst>
            <pc:docMk/>
            <pc:sldMk cId="2964243044" sldId="1020"/>
            <ac:spMk id="2" creationId="{391006D7-9B92-4A25-BFF3-9ECB3FCBCF80}"/>
          </ac:spMkLst>
        </pc:spChg>
        <pc:spChg chg="mod">
          <ac:chgData name="Huang, Po-kai" userId="be743c7d-0ad3-4a01-a6bb-e19e76bd5877" providerId="ADAL" clId="{4DE3073D-9F87-458A-A859-272AC9E169F5}" dt="2022-01-15T18:13:45.737" v="4779" actId="20577"/>
          <ac:spMkLst>
            <pc:docMk/>
            <pc:sldMk cId="2964243044" sldId="1020"/>
            <ac:spMk id="3" creationId="{307F0365-36DF-4084-BBCE-084099AF9644}"/>
          </ac:spMkLst>
        </pc:spChg>
      </pc:sldChg>
      <pc:sldChg chg="modSp new mod">
        <pc:chgData name="Huang, Po-kai" userId="be743c7d-0ad3-4a01-a6bb-e19e76bd5877" providerId="ADAL" clId="{4DE3073D-9F87-458A-A859-272AC9E169F5}" dt="2022-01-15T18:25:09.388" v="5212"/>
        <pc:sldMkLst>
          <pc:docMk/>
          <pc:sldMk cId="3352680087" sldId="1021"/>
        </pc:sldMkLst>
        <pc:spChg chg="mod">
          <ac:chgData name="Huang, Po-kai" userId="be743c7d-0ad3-4a01-a6bb-e19e76bd5877" providerId="ADAL" clId="{4DE3073D-9F87-458A-A859-272AC9E169F5}" dt="2022-01-15T17:53:20.048" v="3441" actId="20577"/>
          <ac:spMkLst>
            <pc:docMk/>
            <pc:sldMk cId="3352680087" sldId="1021"/>
            <ac:spMk id="2" creationId="{E91A90BA-E260-45C4-8B48-7449A1C5AA30}"/>
          </ac:spMkLst>
        </pc:spChg>
        <pc:spChg chg="mod">
          <ac:chgData name="Huang, Po-kai" userId="be743c7d-0ad3-4a01-a6bb-e19e76bd5877" providerId="ADAL" clId="{4DE3073D-9F87-458A-A859-272AC9E169F5}" dt="2022-01-15T18:25:09.388" v="5212"/>
          <ac:spMkLst>
            <pc:docMk/>
            <pc:sldMk cId="3352680087" sldId="1021"/>
            <ac:spMk id="3" creationId="{FAFC47AC-1A5D-4D8A-8E8D-20C7A7DC6D54}"/>
          </ac:spMkLst>
        </pc:spChg>
      </pc:sldChg>
      <pc:sldChg chg="addSp delSp modSp new mod">
        <pc:chgData name="Huang, Po-kai" userId="be743c7d-0ad3-4a01-a6bb-e19e76bd5877" providerId="ADAL" clId="{4DE3073D-9F87-458A-A859-272AC9E169F5}" dt="2022-01-15T18:31:22.945" v="5414" actId="113"/>
        <pc:sldMkLst>
          <pc:docMk/>
          <pc:sldMk cId="3894122084" sldId="1022"/>
        </pc:sldMkLst>
        <pc:spChg chg="mod">
          <ac:chgData name="Huang, Po-kai" userId="be743c7d-0ad3-4a01-a6bb-e19e76bd5877" providerId="ADAL" clId="{4DE3073D-9F87-458A-A859-272AC9E169F5}" dt="2022-01-15T18:30:46.161" v="5405" actId="20577"/>
          <ac:spMkLst>
            <pc:docMk/>
            <pc:sldMk cId="3894122084" sldId="1022"/>
            <ac:spMk id="2" creationId="{F50BC353-DBFF-43BC-A6B6-BB091D21FD82}"/>
          </ac:spMkLst>
        </pc:spChg>
        <pc:spChg chg="del">
          <ac:chgData name="Huang, Po-kai" userId="be743c7d-0ad3-4a01-a6bb-e19e76bd5877" providerId="ADAL" clId="{4DE3073D-9F87-458A-A859-272AC9E169F5}" dt="2022-01-15T18:25:56.957" v="5214"/>
          <ac:spMkLst>
            <pc:docMk/>
            <pc:sldMk cId="3894122084" sldId="1022"/>
            <ac:spMk id="3" creationId="{ED3828AD-D943-4039-A033-24B7051F81B1}"/>
          </ac:spMkLst>
        </pc:spChg>
        <pc:graphicFrameChg chg="add mod modGraphic">
          <ac:chgData name="Huang, Po-kai" userId="be743c7d-0ad3-4a01-a6bb-e19e76bd5877" providerId="ADAL" clId="{4DE3073D-9F87-458A-A859-272AC9E169F5}" dt="2022-01-15T18:31:22.945" v="5414" actId="113"/>
          <ac:graphicFrameMkLst>
            <pc:docMk/>
            <pc:sldMk cId="3894122084" sldId="1022"/>
            <ac:graphicFrameMk id="6" creationId="{935BCDBD-911A-4C57-8E05-D1BA12B02C62}"/>
          </ac:graphicFrameMkLst>
        </pc:graphicFrameChg>
      </pc:sldChg>
      <pc:sldMasterChg chg="modSp mod">
        <pc:chgData name="Huang, Po-kai" userId="be743c7d-0ad3-4a01-a6bb-e19e76bd5877" providerId="ADAL" clId="{4DE3073D-9F87-458A-A859-272AC9E169F5}" dt="2022-01-15T16:47:25.700" v="35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4DE3073D-9F87-458A-A859-272AC9E169F5}" dt="2022-01-15T16:47:25.700" v="35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Huang, Po-kai" userId="be743c7d-0ad3-4a01-a6bb-e19e76bd5877" providerId="ADAL" clId="{4DE3073D-9F87-458A-A859-272AC9E169F5}" dt="2022-01-15T16:47:20.944" v="30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720BF582-57DA-447B-B3C9-0A1F81BC37D1}"/>
    <pc:docChg chg="modSld">
      <pc:chgData name="Huang, Po-kai" userId="be743c7d-0ad3-4a01-a6bb-e19e76bd5877" providerId="ADAL" clId="{720BF582-57DA-447B-B3C9-0A1F81BC37D1}" dt="2021-05-13T14:27:03.010" v="185" actId="20577"/>
      <pc:docMkLst>
        <pc:docMk/>
      </pc:docMkLst>
      <pc:sldChg chg="modSp">
        <pc:chgData name="Huang, Po-kai" userId="be743c7d-0ad3-4a01-a6bb-e19e76bd5877" providerId="ADAL" clId="{720BF582-57DA-447B-B3C9-0A1F81BC37D1}" dt="2021-05-13T14:07:29.803" v="0"/>
        <pc:sldMkLst>
          <pc:docMk/>
          <pc:sldMk cId="3022623413" sldId="270"/>
        </pc:sldMkLst>
        <pc:spChg chg="mod">
          <ac:chgData name="Huang, Po-kai" userId="be743c7d-0ad3-4a01-a6bb-e19e76bd5877" providerId="ADAL" clId="{720BF582-57DA-447B-B3C9-0A1F81BC37D1}" dt="2021-05-13T14:07:29.803" v="0"/>
          <ac:spMkLst>
            <pc:docMk/>
            <pc:sldMk cId="3022623413" sldId="270"/>
            <ac:spMk id="3" creationId="{5B545460-4083-4F1D-8395-81C43868DA59}"/>
          </ac:spMkLst>
        </pc:spChg>
      </pc:sldChg>
      <pc:sldChg chg="modSp mod">
        <pc:chgData name="Huang, Po-kai" userId="be743c7d-0ad3-4a01-a6bb-e19e76bd5877" providerId="ADAL" clId="{720BF582-57DA-447B-B3C9-0A1F81BC37D1}" dt="2021-05-13T14:25:33.543" v="164" actId="20577"/>
        <pc:sldMkLst>
          <pc:docMk/>
          <pc:sldMk cId="0" sldId="331"/>
        </pc:sldMkLst>
        <pc:graphicFrameChg chg="modGraphic">
          <ac:chgData name="Huang, Po-kai" userId="be743c7d-0ad3-4a01-a6bb-e19e76bd5877" providerId="ADAL" clId="{720BF582-57DA-447B-B3C9-0A1F81BC37D1}" dt="2021-05-13T14:25:33.543" v="164" actId="20577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modSp mod">
        <pc:chgData name="Huang, Po-kai" userId="be743c7d-0ad3-4a01-a6bb-e19e76bd5877" providerId="ADAL" clId="{720BF582-57DA-447B-B3C9-0A1F81BC37D1}" dt="2021-05-13T14:27:03.010" v="185" actId="20577"/>
        <pc:sldMkLst>
          <pc:docMk/>
          <pc:sldMk cId="2769909081" sldId="1016"/>
        </pc:sldMkLst>
        <pc:spChg chg="mod">
          <ac:chgData name="Huang, Po-kai" userId="be743c7d-0ad3-4a01-a6bb-e19e76bd5877" providerId="ADAL" clId="{720BF582-57DA-447B-B3C9-0A1F81BC37D1}" dt="2021-05-13T14:27:03.010" v="185" actId="20577"/>
          <ac:spMkLst>
            <pc:docMk/>
            <pc:sldMk cId="2769909081" sldId="1016"/>
            <ac:spMk id="3" creationId="{3D73F082-F564-4DA9-936E-83F4166727C4}"/>
          </ac:spMkLst>
        </pc:spChg>
      </pc:sldChg>
    </pc:docChg>
  </pc:docChgLst>
  <pc:docChgLst>
    <pc:chgData name="Huang, Po-kai" userId="be743c7d-0ad3-4a01-a6bb-e19e76bd5877" providerId="ADAL" clId="{D737EF04-E926-4BBE-96C0-B6D592501ABB}"/>
    <pc:docChg chg="undo custSel addSld delSld modSld modMainMaster">
      <pc:chgData name="Huang, Po-kai" userId="be743c7d-0ad3-4a01-a6bb-e19e76bd5877" providerId="ADAL" clId="{D737EF04-E926-4BBE-96C0-B6D592501ABB}" dt="2022-08-03T17:27:30.504" v="1374" actId="20577"/>
      <pc:docMkLst>
        <pc:docMk/>
      </pc:docMkLst>
      <pc:sldChg chg="modSp mod">
        <pc:chgData name="Huang, Po-kai" userId="be743c7d-0ad3-4a01-a6bb-e19e76bd5877" providerId="ADAL" clId="{D737EF04-E926-4BBE-96C0-B6D592501ABB}" dt="2022-08-03T17:27:30.504" v="1374" actId="20577"/>
        <pc:sldMkLst>
          <pc:docMk/>
          <pc:sldMk cId="0" sldId="331"/>
        </pc:sldMkLst>
        <pc:spChg chg="mod">
          <ac:chgData name="Huang, Po-kai" userId="be743c7d-0ad3-4a01-a6bb-e19e76bd5877" providerId="ADAL" clId="{D737EF04-E926-4BBE-96C0-B6D592501ABB}" dt="2022-07-29T19:58:37.030" v="52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Huang, Po-kai" userId="be743c7d-0ad3-4a01-a6bb-e19e76bd5877" providerId="ADAL" clId="{D737EF04-E926-4BBE-96C0-B6D592501ABB}" dt="2022-07-29T19:58:42.210" v="58" actId="20577"/>
          <ac:spMkLst>
            <pc:docMk/>
            <pc:sldMk cId="0" sldId="331"/>
            <ac:spMk id="15366" creationId="{AAB4AADD-B9F4-45B4-B9D2-5B5E3506EF55}"/>
          </ac:spMkLst>
        </pc:spChg>
        <pc:graphicFrameChg chg="modGraphic">
          <ac:chgData name="Huang, Po-kai" userId="be743c7d-0ad3-4a01-a6bb-e19e76bd5877" providerId="ADAL" clId="{D737EF04-E926-4BBE-96C0-B6D592501ABB}" dt="2022-08-03T17:27:30.504" v="1374" actId="20577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del">
        <pc:chgData name="Huang, Po-kai" userId="be743c7d-0ad3-4a01-a6bb-e19e76bd5877" providerId="ADAL" clId="{D737EF04-E926-4BBE-96C0-B6D592501ABB}" dt="2022-07-29T20:06:50.377" v="538" actId="47"/>
        <pc:sldMkLst>
          <pc:docMk/>
          <pc:sldMk cId="3964907625" sldId="1015"/>
        </pc:sldMkLst>
      </pc:sldChg>
      <pc:sldChg chg="del">
        <pc:chgData name="Huang, Po-kai" userId="be743c7d-0ad3-4a01-a6bb-e19e76bd5877" providerId="ADAL" clId="{D737EF04-E926-4BBE-96C0-B6D592501ABB}" dt="2022-07-29T20:06:50.377" v="538" actId="47"/>
        <pc:sldMkLst>
          <pc:docMk/>
          <pc:sldMk cId="2045496877" sldId="1017"/>
        </pc:sldMkLst>
      </pc:sldChg>
      <pc:sldChg chg="del">
        <pc:chgData name="Huang, Po-kai" userId="be743c7d-0ad3-4a01-a6bb-e19e76bd5877" providerId="ADAL" clId="{D737EF04-E926-4BBE-96C0-B6D592501ABB}" dt="2022-07-29T20:06:50.377" v="538" actId="47"/>
        <pc:sldMkLst>
          <pc:docMk/>
          <pc:sldMk cId="1912253308" sldId="1018"/>
        </pc:sldMkLst>
      </pc:sldChg>
      <pc:sldChg chg="del">
        <pc:chgData name="Huang, Po-kai" userId="be743c7d-0ad3-4a01-a6bb-e19e76bd5877" providerId="ADAL" clId="{D737EF04-E926-4BBE-96C0-B6D592501ABB}" dt="2022-07-29T20:06:50.377" v="538" actId="47"/>
        <pc:sldMkLst>
          <pc:docMk/>
          <pc:sldMk cId="843517436" sldId="1019"/>
        </pc:sldMkLst>
      </pc:sldChg>
      <pc:sldChg chg="del">
        <pc:chgData name="Huang, Po-kai" userId="be743c7d-0ad3-4a01-a6bb-e19e76bd5877" providerId="ADAL" clId="{D737EF04-E926-4BBE-96C0-B6D592501ABB}" dt="2022-07-29T20:06:50.377" v="538" actId="47"/>
        <pc:sldMkLst>
          <pc:docMk/>
          <pc:sldMk cId="2964243044" sldId="1020"/>
        </pc:sldMkLst>
      </pc:sldChg>
      <pc:sldChg chg="del">
        <pc:chgData name="Huang, Po-kai" userId="be743c7d-0ad3-4a01-a6bb-e19e76bd5877" providerId="ADAL" clId="{D737EF04-E926-4BBE-96C0-B6D592501ABB}" dt="2022-07-29T20:06:50.377" v="538" actId="47"/>
        <pc:sldMkLst>
          <pc:docMk/>
          <pc:sldMk cId="3352680087" sldId="1021"/>
        </pc:sldMkLst>
      </pc:sldChg>
      <pc:sldChg chg="del">
        <pc:chgData name="Huang, Po-kai" userId="be743c7d-0ad3-4a01-a6bb-e19e76bd5877" providerId="ADAL" clId="{D737EF04-E926-4BBE-96C0-B6D592501ABB}" dt="2022-07-29T20:06:50.377" v="538" actId="47"/>
        <pc:sldMkLst>
          <pc:docMk/>
          <pc:sldMk cId="3894122084" sldId="1022"/>
        </pc:sldMkLst>
      </pc:sldChg>
      <pc:sldChg chg="del">
        <pc:chgData name="Huang, Po-kai" userId="be743c7d-0ad3-4a01-a6bb-e19e76bd5877" providerId="ADAL" clId="{D737EF04-E926-4BBE-96C0-B6D592501ABB}" dt="2022-07-29T20:06:50.377" v="538" actId="47"/>
        <pc:sldMkLst>
          <pc:docMk/>
          <pc:sldMk cId="1092683960" sldId="1023"/>
        </pc:sldMkLst>
      </pc:sldChg>
      <pc:sldChg chg="del">
        <pc:chgData name="Huang, Po-kai" userId="be743c7d-0ad3-4a01-a6bb-e19e76bd5877" providerId="ADAL" clId="{D737EF04-E926-4BBE-96C0-B6D592501ABB}" dt="2022-07-29T20:06:50.377" v="538" actId="47"/>
        <pc:sldMkLst>
          <pc:docMk/>
          <pc:sldMk cId="2334423203" sldId="1025"/>
        </pc:sldMkLst>
      </pc:sldChg>
      <pc:sldChg chg="del">
        <pc:chgData name="Huang, Po-kai" userId="be743c7d-0ad3-4a01-a6bb-e19e76bd5877" providerId="ADAL" clId="{D737EF04-E926-4BBE-96C0-B6D592501ABB}" dt="2022-07-29T20:06:50.377" v="538" actId="47"/>
        <pc:sldMkLst>
          <pc:docMk/>
          <pc:sldMk cId="1887916675" sldId="1026"/>
        </pc:sldMkLst>
      </pc:sldChg>
      <pc:sldChg chg="del">
        <pc:chgData name="Huang, Po-kai" userId="be743c7d-0ad3-4a01-a6bb-e19e76bd5877" providerId="ADAL" clId="{D737EF04-E926-4BBE-96C0-B6D592501ABB}" dt="2022-07-29T20:06:50.377" v="538" actId="47"/>
        <pc:sldMkLst>
          <pc:docMk/>
          <pc:sldMk cId="556865804" sldId="1027"/>
        </pc:sldMkLst>
      </pc:sldChg>
      <pc:sldChg chg="del">
        <pc:chgData name="Huang, Po-kai" userId="be743c7d-0ad3-4a01-a6bb-e19e76bd5877" providerId="ADAL" clId="{D737EF04-E926-4BBE-96C0-B6D592501ABB}" dt="2022-07-29T20:06:50.377" v="538" actId="47"/>
        <pc:sldMkLst>
          <pc:docMk/>
          <pc:sldMk cId="3457551113" sldId="1029"/>
        </pc:sldMkLst>
      </pc:sldChg>
      <pc:sldChg chg="del">
        <pc:chgData name="Huang, Po-kai" userId="be743c7d-0ad3-4a01-a6bb-e19e76bd5877" providerId="ADAL" clId="{D737EF04-E926-4BBE-96C0-B6D592501ABB}" dt="2022-07-29T20:06:50.377" v="538" actId="47"/>
        <pc:sldMkLst>
          <pc:docMk/>
          <pc:sldMk cId="3642474447" sldId="1030"/>
        </pc:sldMkLst>
      </pc:sldChg>
      <pc:sldChg chg="addSp delSp modSp new mod">
        <pc:chgData name="Huang, Po-kai" userId="be743c7d-0ad3-4a01-a6bb-e19e76bd5877" providerId="ADAL" clId="{D737EF04-E926-4BBE-96C0-B6D592501ABB}" dt="2022-07-29T20:13:19.354" v="1267" actId="20577"/>
        <pc:sldMkLst>
          <pc:docMk/>
          <pc:sldMk cId="3817967851" sldId="1031"/>
        </pc:sldMkLst>
        <pc:spChg chg="mod">
          <ac:chgData name="Huang, Po-kai" userId="be743c7d-0ad3-4a01-a6bb-e19e76bd5877" providerId="ADAL" clId="{D737EF04-E926-4BBE-96C0-B6D592501ABB}" dt="2022-07-29T19:59:16.008" v="93" actId="20577"/>
          <ac:spMkLst>
            <pc:docMk/>
            <pc:sldMk cId="3817967851" sldId="1031"/>
            <ac:spMk id="2" creationId="{5D9B21D7-4367-4236-9A55-D76AB5EB8719}"/>
          </ac:spMkLst>
        </pc:spChg>
        <pc:spChg chg="mod">
          <ac:chgData name="Huang, Po-kai" userId="be743c7d-0ad3-4a01-a6bb-e19e76bd5877" providerId="ADAL" clId="{D737EF04-E926-4BBE-96C0-B6D592501ABB}" dt="2022-07-29T20:06:42.478" v="537" actId="20577"/>
          <ac:spMkLst>
            <pc:docMk/>
            <pc:sldMk cId="3817967851" sldId="1031"/>
            <ac:spMk id="3" creationId="{658F1FD8-4D7B-4EFB-B8C6-66738AF9AE0A}"/>
          </ac:spMkLst>
        </pc:spChg>
        <pc:graphicFrameChg chg="add mod modGraphic">
          <ac:chgData name="Huang, Po-kai" userId="be743c7d-0ad3-4a01-a6bb-e19e76bd5877" providerId="ADAL" clId="{D737EF04-E926-4BBE-96C0-B6D592501ABB}" dt="2022-07-29T20:13:06.355" v="1248"/>
          <ac:graphicFrameMkLst>
            <pc:docMk/>
            <pc:sldMk cId="3817967851" sldId="1031"/>
            <ac:graphicFrameMk id="6" creationId="{0E8A6D6A-755C-4691-A979-BE694DF015B9}"/>
          </ac:graphicFrameMkLst>
        </pc:graphicFrameChg>
        <pc:graphicFrameChg chg="add del">
          <ac:chgData name="Huang, Po-kai" userId="be743c7d-0ad3-4a01-a6bb-e19e76bd5877" providerId="ADAL" clId="{D737EF04-E926-4BBE-96C0-B6D592501ABB}" dt="2022-07-29T20:04:48.427" v="456"/>
          <ac:graphicFrameMkLst>
            <pc:docMk/>
            <pc:sldMk cId="3817967851" sldId="1031"/>
            <ac:graphicFrameMk id="7" creationId="{3E627194-15D7-4668-B266-53F24DCB4DA2}"/>
          </ac:graphicFrameMkLst>
        </pc:graphicFrameChg>
        <pc:graphicFrameChg chg="add mod modGraphic">
          <ac:chgData name="Huang, Po-kai" userId="be743c7d-0ad3-4a01-a6bb-e19e76bd5877" providerId="ADAL" clId="{D737EF04-E926-4BBE-96C0-B6D592501ABB}" dt="2022-07-29T20:13:19.354" v="1267" actId="20577"/>
          <ac:graphicFrameMkLst>
            <pc:docMk/>
            <pc:sldMk cId="3817967851" sldId="1031"/>
            <ac:graphicFrameMk id="8" creationId="{0015F100-9DAB-4935-B2D8-3AAB72157DC2}"/>
          </ac:graphicFrameMkLst>
        </pc:graphicFrameChg>
      </pc:sldChg>
      <pc:sldChg chg="addSp modSp new mod">
        <pc:chgData name="Huang, Po-kai" userId="be743c7d-0ad3-4a01-a6bb-e19e76bd5877" providerId="ADAL" clId="{D737EF04-E926-4BBE-96C0-B6D592501ABB}" dt="2022-07-29T20:16:42.180" v="1306" actId="12"/>
        <pc:sldMkLst>
          <pc:docMk/>
          <pc:sldMk cId="57659421" sldId="1032"/>
        </pc:sldMkLst>
        <pc:spChg chg="mod">
          <ac:chgData name="Huang, Po-kai" userId="be743c7d-0ad3-4a01-a6bb-e19e76bd5877" providerId="ADAL" clId="{D737EF04-E926-4BBE-96C0-B6D592501ABB}" dt="2022-07-29T20:06:58.927" v="542" actId="20577"/>
          <ac:spMkLst>
            <pc:docMk/>
            <pc:sldMk cId="57659421" sldId="1032"/>
            <ac:spMk id="2" creationId="{A5866E11-C858-4D13-AC34-224FA3310463}"/>
          </ac:spMkLst>
        </pc:spChg>
        <pc:spChg chg="mod">
          <ac:chgData name="Huang, Po-kai" userId="be743c7d-0ad3-4a01-a6bb-e19e76bd5877" providerId="ADAL" clId="{D737EF04-E926-4BBE-96C0-B6D592501ABB}" dt="2022-07-29T20:16:42.180" v="1306" actId="12"/>
          <ac:spMkLst>
            <pc:docMk/>
            <pc:sldMk cId="57659421" sldId="1032"/>
            <ac:spMk id="3" creationId="{BC6DE5D7-8F9E-4863-9FC0-3DC3A4D8422B}"/>
          </ac:spMkLst>
        </pc:spChg>
        <pc:graphicFrameChg chg="add mod modGraphic">
          <ac:chgData name="Huang, Po-kai" userId="be743c7d-0ad3-4a01-a6bb-e19e76bd5877" providerId="ADAL" clId="{D737EF04-E926-4BBE-96C0-B6D592501ABB}" dt="2022-07-29T20:14:20.402" v="1290" actId="1076"/>
          <ac:graphicFrameMkLst>
            <pc:docMk/>
            <pc:sldMk cId="57659421" sldId="1032"/>
            <ac:graphicFrameMk id="6" creationId="{44E4041C-DB19-4FFE-8A58-DF0971CB81B0}"/>
          </ac:graphicFrameMkLst>
        </pc:graphicFrameChg>
      </pc:sldChg>
      <pc:sldMasterChg chg="modSp mod">
        <pc:chgData name="Huang, Po-kai" userId="be743c7d-0ad3-4a01-a6bb-e19e76bd5877" providerId="ADAL" clId="{D737EF04-E926-4BBE-96C0-B6D592501ABB}" dt="2022-07-29T20:15:26.421" v="1300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D737EF04-E926-4BBE-96C0-B6D592501ABB}" dt="2022-07-29T20:15:26.421" v="1300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7DA89DDC-88FD-4730-84F6-D1AC528BFE14}"/>
    <pc:docChg chg="undo custSel modSld">
      <pc:chgData name="Huang, Po-kai" userId="be743c7d-0ad3-4a01-a6bb-e19e76bd5877" providerId="ADAL" clId="{7DA89DDC-88FD-4730-84F6-D1AC528BFE14}" dt="2021-05-04T23:26:55.071" v="583" actId="313"/>
      <pc:docMkLst>
        <pc:docMk/>
      </pc:docMkLst>
      <pc:sldChg chg="modSp mod">
        <pc:chgData name="Huang, Po-kai" userId="be743c7d-0ad3-4a01-a6bb-e19e76bd5877" providerId="ADAL" clId="{7DA89DDC-88FD-4730-84F6-D1AC528BFE14}" dt="2021-05-04T23:26:55.071" v="583" actId="313"/>
        <pc:sldMkLst>
          <pc:docMk/>
          <pc:sldMk cId="3022623413" sldId="270"/>
        </pc:sldMkLst>
        <pc:spChg chg="mod">
          <ac:chgData name="Huang, Po-kai" userId="be743c7d-0ad3-4a01-a6bb-e19e76bd5877" providerId="ADAL" clId="{7DA89DDC-88FD-4730-84F6-D1AC528BFE14}" dt="2021-05-04T23:26:55.071" v="583" actId="313"/>
          <ac:spMkLst>
            <pc:docMk/>
            <pc:sldMk cId="3022623413" sldId="270"/>
            <ac:spMk id="3" creationId="{5B545460-4083-4F1D-8395-81C43868DA59}"/>
          </ac:spMkLst>
        </pc:spChg>
      </pc:sldChg>
      <pc:sldChg chg="modSp mod">
        <pc:chgData name="Huang, Po-kai" userId="be743c7d-0ad3-4a01-a6bb-e19e76bd5877" providerId="ADAL" clId="{7DA89DDC-88FD-4730-84F6-D1AC528BFE14}" dt="2021-05-04T23:26:32.630" v="582" actId="207"/>
        <pc:sldMkLst>
          <pc:docMk/>
          <pc:sldMk cId="3139954062" sldId="1011"/>
        </pc:sldMkLst>
        <pc:spChg chg="mod">
          <ac:chgData name="Huang, Po-kai" userId="be743c7d-0ad3-4a01-a6bb-e19e76bd5877" providerId="ADAL" clId="{7DA89DDC-88FD-4730-84F6-D1AC528BFE14}" dt="2021-05-04T23:26:32.630" v="582" actId="207"/>
          <ac:spMkLst>
            <pc:docMk/>
            <pc:sldMk cId="3139954062" sldId="1011"/>
            <ac:spMk id="3" creationId="{087A8D94-EFD9-4C8A-874C-BBD6DCFFAC70}"/>
          </ac:spMkLst>
        </pc:spChg>
        <pc:spChg chg="mod">
          <ac:chgData name="Huang, Po-kai" userId="be743c7d-0ad3-4a01-a6bb-e19e76bd5877" providerId="ADAL" clId="{7DA89DDC-88FD-4730-84F6-D1AC528BFE14}" dt="2021-05-04T16:24:05.176" v="504" actId="1036"/>
          <ac:spMkLst>
            <pc:docMk/>
            <pc:sldMk cId="3139954062" sldId="1011"/>
            <ac:spMk id="9" creationId="{01A16306-4EFF-47BC-AD97-328852328A4A}"/>
          </ac:spMkLst>
        </pc:spChg>
      </pc:sldChg>
      <pc:sldChg chg="modSp mod">
        <pc:chgData name="Huang, Po-kai" userId="be743c7d-0ad3-4a01-a6bb-e19e76bd5877" providerId="ADAL" clId="{7DA89DDC-88FD-4730-84F6-D1AC528BFE14}" dt="2021-05-04T16:28:42.205" v="572" actId="20577"/>
        <pc:sldMkLst>
          <pc:docMk/>
          <pc:sldMk cId="920848846" sldId="1012"/>
        </pc:sldMkLst>
        <pc:spChg chg="mod">
          <ac:chgData name="Huang, Po-kai" userId="be743c7d-0ad3-4a01-a6bb-e19e76bd5877" providerId="ADAL" clId="{7DA89DDC-88FD-4730-84F6-D1AC528BFE14}" dt="2021-05-04T16:28:42.205" v="572" actId="20577"/>
          <ac:spMkLst>
            <pc:docMk/>
            <pc:sldMk cId="920848846" sldId="1012"/>
            <ac:spMk id="3" creationId="{087A8D94-EFD9-4C8A-874C-BBD6DCFFAC70}"/>
          </ac:spMkLst>
        </pc:spChg>
        <pc:spChg chg="mod">
          <ac:chgData name="Huang, Po-kai" userId="be743c7d-0ad3-4a01-a6bb-e19e76bd5877" providerId="ADAL" clId="{7DA89DDC-88FD-4730-84F6-D1AC528BFE14}" dt="2021-05-04T16:24:09.274" v="506" actId="1036"/>
          <ac:spMkLst>
            <pc:docMk/>
            <pc:sldMk cId="920848846" sldId="1012"/>
            <ac:spMk id="9" creationId="{01A16306-4EFF-47BC-AD97-328852328A4A}"/>
          </ac:spMkLst>
        </pc:spChg>
        <pc:spChg chg="mod">
          <ac:chgData name="Huang, Po-kai" userId="be743c7d-0ad3-4a01-a6bb-e19e76bd5877" providerId="ADAL" clId="{7DA89DDC-88FD-4730-84F6-D1AC528BFE14}" dt="2021-05-04T16:24:13.955" v="511" actId="1035"/>
          <ac:spMkLst>
            <pc:docMk/>
            <pc:sldMk cId="920848846" sldId="1012"/>
            <ac:spMk id="13" creationId="{18080CFE-3EF1-4C61-B718-4F5987FFEF20}"/>
          </ac:spMkLst>
        </pc:spChg>
      </pc:sldChg>
      <pc:sldChg chg="modSp mod">
        <pc:chgData name="Huang, Po-kai" userId="be743c7d-0ad3-4a01-a6bb-e19e76bd5877" providerId="ADAL" clId="{7DA89DDC-88FD-4730-84F6-D1AC528BFE14}" dt="2021-05-04T16:27:22.002" v="567"/>
        <pc:sldMkLst>
          <pc:docMk/>
          <pc:sldMk cId="4096326633" sldId="1014"/>
        </pc:sldMkLst>
        <pc:spChg chg="mod">
          <ac:chgData name="Huang, Po-kai" userId="be743c7d-0ad3-4a01-a6bb-e19e76bd5877" providerId="ADAL" clId="{7DA89DDC-88FD-4730-84F6-D1AC528BFE14}" dt="2021-05-04T16:27:22.002" v="567"/>
          <ac:spMkLst>
            <pc:docMk/>
            <pc:sldMk cId="4096326633" sldId="1014"/>
            <ac:spMk id="3" creationId="{83B4D61F-DE8D-46DD-BA11-14E07FCFED85}"/>
          </ac:spMkLst>
        </pc:spChg>
        <pc:spChg chg="mod">
          <ac:chgData name="Huang, Po-kai" userId="be743c7d-0ad3-4a01-a6bb-e19e76bd5877" providerId="ADAL" clId="{7DA89DDC-88FD-4730-84F6-D1AC528BFE14}" dt="2021-05-04T16:24:19.503" v="513" actId="1036"/>
          <ac:spMkLst>
            <pc:docMk/>
            <pc:sldMk cId="4096326633" sldId="1014"/>
            <ac:spMk id="8" creationId="{5C42DD5A-1149-4E9E-93B1-CE2BEE987199}"/>
          </ac:spMkLst>
        </pc:spChg>
        <pc:spChg chg="mod">
          <ac:chgData name="Huang, Po-kai" userId="be743c7d-0ad3-4a01-a6bb-e19e76bd5877" providerId="ADAL" clId="{7DA89DDC-88FD-4730-84F6-D1AC528BFE14}" dt="2021-05-04T16:24:49.477" v="520" actId="1035"/>
          <ac:spMkLst>
            <pc:docMk/>
            <pc:sldMk cId="4096326633" sldId="1014"/>
            <ac:spMk id="13" creationId="{1CDE3574-11FC-4375-B4C4-14BBD9F950D2}"/>
          </ac:spMkLst>
        </pc:spChg>
      </pc:sldChg>
      <pc:sldChg chg="modSp mod">
        <pc:chgData name="Huang, Po-kai" userId="be743c7d-0ad3-4a01-a6bb-e19e76bd5877" providerId="ADAL" clId="{7DA89DDC-88FD-4730-84F6-D1AC528BFE14}" dt="2021-05-04T16:27:27.319" v="568"/>
        <pc:sldMkLst>
          <pc:docMk/>
          <pc:sldMk cId="3964907625" sldId="1015"/>
        </pc:sldMkLst>
        <pc:spChg chg="mod">
          <ac:chgData name="Huang, Po-kai" userId="be743c7d-0ad3-4a01-a6bb-e19e76bd5877" providerId="ADAL" clId="{7DA89DDC-88FD-4730-84F6-D1AC528BFE14}" dt="2021-05-04T16:27:27.319" v="568"/>
          <ac:spMkLst>
            <pc:docMk/>
            <pc:sldMk cId="3964907625" sldId="1015"/>
            <ac:spMk id="3" creationId="{83B4D61F-DE8D-46DD-BA11-14E07FCFED85}"/>
          </ac:spMkLst>
        </pc:spChg>
        <pc:spChg chg="mod">
          <ac:chgData name="Huang, Po-kai" userId="be743c7d-0ad3-4a01-a6bb-e19e76bd5877" providerId="ADAL" clId="{7DA89DDC-88FD-4730-84F6-D1AC528BFE14}" dt="2021-05-04T16:24:36.218" v="517" actId="1036"/>
          <ac:spMkLst>
            <pc:docMk/>
            <pc:sldMk cId="3964907625" sldId="1015"/>
            <ac:spMk id="8" creationId="{5C42DD5A-1149-4E9E-93B1-CE2BEE987199}"/>
          </ac:spMkLst>
        </pc:spChg>
        <pc:spChg chg="mod">
          <ac:chgData name="Huang, Po-kai" userId="be743c7d-0ad3-4a01-a6bb-e19e76bd5877" providerId="ADAL" clId="{7DA89DDC-88FD-4730-84F6-D1AC528BFE14}" dt="2021-05-04T16:25:00.535" v="521" actId="1035"/>
          <ac:spMkLst>
            <pc:docMk/>
            <pc:sldMk cId="3964907625" sldId="1015"/>
            <ac:spMk id="13" creationId="{1CDE3574-11FC-4375-B4C4-14BBD9F950D2}"/>
          </ac:spMkLst>
        </pc:spChg>
      </pc:sldChg>
      <pc:sldChg chg="modSp mod">
        <pc:chgData name="Huang, Po-kai" userId="be743c7d-0ad3-4a01-a6bb-e19e76bd5877" providerId="ADAL" clId="{7DA89DDC-88FD-4730-84F6-D1AC528BFE14}" dt="2021-05-04T16:13:32.298" v="467" actId="20577"/>
        <pc:sldMkLst>
          <pc:docMk/>
          <pc:sldMk cId="2769909081" sldId="1016"/>
        </pc:sldMkLst>
        <pc:spChg chg="mod">
          <ac:chgData name="Huang, Po-kai" userId="be743c7d-0ad3-4a01-a6bb-e19e76bd5877" providerId="ADAL" clId="{7DA89DDC-88FD-4730-84F6-D1AC528BFE14}" dt="2021-05-04T16:13:32.298" v="467" actId="20577"/>
          <ac:spMkLst>
            <pc:docMk/>
            <pc:sldMk cId="2769909081" sldId="1016"/>
            <ac:spMk id="3" creationId="{3D73F082-F564-4DA9-936E-83F4166727C4}"/>
          </ac:spMkLst>
        </pc:spChg>
      </pc:sldChg>
    </pc:docChg>
  </pc:docChgLst>
  <pc:docChgLst>
    <pc:chgData name="Huang, Po-kai" userId="be743c7d-0ad3-4a01-a6bb-e19e76bd5877" providerId="ADAL" clId="{2634A90C-CD86-4C72-972A-A18CCB35C52B}"/>
    <pc:docChg chg="custSel addSld delSld modSld modMainMaster">
      <pc:chgData name="Huang, Po-kai" userId="be743c7d-0ad3-4a01-a6bb-e19e76bd5877" providerId="ADAL" clId="{2634A90C-CD86-4C72-972A-A18CCB35C52B}" dt="2021-05-03T21:15:20.405" v="619" actId="20577"/>
      <pc:docMkLst>
        <pc:docMk/>
      </pc:docMkLst>
      <pc:sldChg chg="modSp mod">
        <pc:chgData name="Huang, Po-kai" userId="be743c7d-0ad3-4a01-a6bb-e19e76bd5877" providerId="ADAL" clId="{2634A90C-CD86-4C72-972A-A18CCB35C52B}" dt="2021-05-03T21:15:20.405" v="619" actId="20577"/>
        <pc:sldMkLst>
          <pc:docMk/>
          <pc:sldMk cId="0" sldId="331"/>
        </pc:sldMkLst>
        <pc:spChg chg="mod">
          <ac:chgData name="Huang, Po-kai" userId="be743c7d-0ad3-4a01-a6bb-e19e76bd5877" providerId="ADAL" clId="{2634A90C-CD86-4C72-972A-A18CCB35C52B}" dt="2021-05-03T21:15:20.405" v="619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Huang, Po-kai" userId="be743c7d-0ad3-4a01-a6bb-e19e76bd5877" providerId="ADAL" clId="{2634A90C-CD86-4C72-972A-A18CCB35C52B}" dt="2021-05-03T20:56:39.187" v="93" actId="20577"/>
          <ac:spMkLst>
            <pc:docMk/>
            <pc:sldMk cId="0" sldId="331"/>
            <ac:spMk id="15366" creationId="{AAB4AADD-B9F4-45B4-B9D2-5B5E3506EF55}"/>
          </ac:spMkLst>
        </pc:spChg>
        <pc:graphicFrameChg chg="modGraphic">
          <ac:chgData name="Huang, Po-kai" userId="be743c7d-0ad3-4a01-a6bb-e19e76bd5877" providerId="ADAL" clId="{2634A90C-CD86-4C72-972A-A18CCB35C52B}" dt="2021-05-03T20:56:42.298" v="94" actId="6549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modSp mod">
        <pc:chgData name="Huang, Po-kai" userId="be743c7d-0ad3-4a01-a6bb-e19e76bd5877" providerId="ADAL" clId="{2634A90C-CD86-4C72-972A-A18CCB35C52B}" dt="2021-05-03T21:15:14.923" v="616" actId="20577"/>
        <pc:sldMkLst>
          <pc:docMk/>
          <pc:sldMk cId="1588819839" sldId="1007"/>
        </pc:sldMkLst>
        <pc:spChg chg="mod">
          <ac:chgData name="Huang, Po-kai" userId="be743c7d-0ad3-4a01-a6bb-e19e76bd5877" providerId="ADAL" clId="{2634A90C-CD86-4C72-972A-A18CCB35C52B}" dt="2021-05-03T21:15:14.923" v="616" actId="20577"/>
          <ac:spMkLst>
            <pc:docMk/>
            <pc:sldMk cId="1588819839" sldId="1007"/>
            <ac:spMk id="3" creationId="{445C81CA-4A95-428E-A5F9-6A3E26614C53}"/>
          </ac:spMkLst>
        </pc:spChg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1977649887" sldId="1008"/>
        </pc:sldMkLst>
      </pc:sldChg>
      <pc:sldChg chg="modSp new mod">
        <pc:chgData name="Huang, Po-kai" userId="be743c7d-0ad3-4a01-a6bb-e19e76bd5877" providerId="ADAL" clId="{2634A90C-CD86-4C72-972A-A18CCB35C52B}" dt="2021-05-03T21:12:02.920" v="372"/>
        <pc:sldMkLst>
          <pc:docMk/>
          <pc:sldMk cId="2892515294" sldId="1008"/>
        </pc:sldMkLst>
        <pc:spChg chg="mod">
          <ac:chgData name="Huang, Po-kai" userId="be743c7d-0ad3-4a01-a6bb-e19e76bd5877" providerId="ADAL" clId="{2634A90C-CD86-4C72-972A-A18CCB35C52B}" dt="2021-05-03T20:59:22.320" v="190" actId="20577"/>
          <ac:spMkLst>
            <pc:docMk/>
            <pc:sldMk cId="2892515294" sldId="1008"/>
            <ac:spMk id="2" creationId="{51F6545B-6E99-42A3-9802-B22A6C2A2ACE}"/>
          </ac:spMkLst>
        </pc:spChg>
        <pc:spChg chg="mod">
          <ac:chgData name="Huang, Po-kai" userId="be743c7d-0ad3-4a01-a6bb-e19e76bd5877" providerId="ADAL" clId="{2634A90C-CD86-4C72-972A-A18CCB35C52B}" dt="2021-05-03T21:12:02.920" v="372"/>
          <ac:spMkLst>
            <pc:docMk/>
            <pc:sldMk cId="2892515294" sldId="1008"/>
            <ac:spMk id="3" creationId="{6D19448B-24B6-4A0F-9450-8617E5ABF948}"/>
          </ac:spMkLst>
        </pc:spChg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2811154638" sldId="1010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3888401899" sldId="1015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237162413" sldId="1017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2157959261" sldId="1019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3978039432" sldId="1020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7348375" sldId="1021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401357592" sldId="1022"/>
        </pc:sldMkLst>
      </pc:sldChg>
      <pc:sldChg chg="del">
        <pc:chgData name="Huang, Po-kai" userId="be743c7d-0ad3-4a01-a6bb-e19e76bd5877" providerId="ADAL" clId="{2634A90C-CD86-4C72-972A-A18CCB35C52B}" dt="2021-05-03T20:56:48.834" v="95" actId="47"/>
        <pc:sldMkLst>
          <pc:docMk/>
          <pc:sldMk cId="3634064340" sldId="1023"/>
        </pc:sldMkLst>
      </pc:sldChg>
      <pc:sldMasterChg chg="modSp mod">
        <pc:chgData name="Huang, Po-kai" userId="be743c7d-0ad3-4a01-a6bb-e19e76bd5877" providerId="ADAL" clId="{2634A90C-CD86-4C72-972A-A18CCB35C52B}" dt="2021-05-03T20:56:22.195" v="87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2634A90C-CD86-4C72-972A-A18CCB35C52B}" dt="2021-05-03T20:56:15.410" v="76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Huang, Po-kai" userId="be743c7d-0ad3-4a01-a6bb-e19e76bd5877" providerId="ADAL" clId="{2634A90C-CD86-4C72-972A-A18CCB35C52B}" dt="2021-05-03T20:56:22.195" v="87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B2375485-F690-4E8C-B249-85759FFEE1BE}"/>
    <pc:docChg chg="undo custSel addSld delSld modSld">
      <pc:chgData name="Huang, Po-kai" userId="be743c7d-0ad3-4a01-a6bb-e19e76bd5877" providerId="ADAL" clId="{B2375485-F690-4E8C-B249-85759FFEE1BE}" dt="2021-05-03T23:46:53.470" v="3209" actId="20577"/>
      <pc:docMkLst>
        <pc:docMk/>
      </pc:docMkLst>
      <pc:sldChg chg="addSp delSp modSp add mod modAnim">
        <pc:chgData name="Huang, Po-kai" userId="be743c7d-0ad3-4a01-a6bb-e19e76bd5877" providerId="ADAL" clId="{B2375485-F690-4E8C-B249-85759FFEE1BE}" dt="2021-05-03T23:01:36.343" v="471"/>
        <pc:sldMkLst>
          <pc:docMk/>
          <pc:sldMk cId="2644798315" sldId="263"/>
        </pc:sldMkLst>
        <pc:spChg chg="mod">
          <ac:chgData name="Huang, Po-kai" userId="be743c7d-0ad3-4a01-a6bb-e19e76bd5877" providerId="ADAL" clId="{B2375485-F690-4E8C-B249-85759FFEE1BE}" dt="2021-05-03T22:59:59.247" v="449" actId="20577"/>
          <ac:spMkLst>
            <pc:docMk/>
            <pc:sldMk cId="2644798315" sldId="263"/>
            <ac:spMk id="2" creationId="{FA2614FD-3653-45BD-B1B6-2F70FE78AE9D}"/>
          </ac:spMkLst>
        </pc:spChg>
        <pc:spChg chg="mod">
          <ac:chgData name="Huang, Po-kai" userId="be743c7d-0ad3-4a01-a6bb-e19e76bd5877" providerId="ADAL" clId="{B2375485-F690-4E8C-B249-85759FFEE1BE}" dt="2021-05-03T22:59:36.876" v="436" actId="1582"/>
          <ac:spMkLst>
            <pc:docMk/>
            <pc:sldMk cId="2644798315" sldId="263"/>
            <ac:spMk id="4" creationId="{2055BA8F-1D0E-46C9-A6C8-3C5AE178E3E6}"/>
          </ac:spMkLst>
        </pc:spChg>
        <pc:spChg chg="mod">
          <ac:chgData name="Huang, Po-kai" userId="be743c7d-0ad3-4a01-a6bb-e19e76bd5877" providerId="ADAL" clId="{B2375485-F690-4E8C-B249-85759FFEE1BE}" dt="2021-05-03T22:59:36.876" v="436" actId="1582"/>
          <ac:spMkLst>
            <pc:docMk/>
            <pc:sldMk cId="2644798315" sldId="263"/>
            <ac:spMk id="5" creationId="{A0B36463-68C3-4854-BBD8-E239393670DF}"/>
          </ac:spMkLst>
        </pc:spChg>
        <pc:spChg chg="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8" creationId="{3F10506E-4F9C-4F72-93CB-5909207D85CB}"/>
          </ac:spMkLst>
        </pc:spChg>
        <pc:spChg chg="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9" creationId="{3E4A5C29-E89C-4452-BCA3-6EA61DB00E5D}"/>
          </ac:spMkLst>
        </pc:spChg>
        <pc:spChg chg="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10" creationId="{032E014C-156B-4CBD-A203-36263BE864C7}"/>
          </ac:spMkLst>
        </pc:spChg>
        <pc:spChg chg="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11" creationId="{340A0E11-1CBB-4782-A671-98DEEEE9756F}"/>
          </ac:spMkLst>
        </pc:spChg>
        <pc:spChg chg="del mod">
          <ac:chgData name="Huang, Po-kai" userId="be743c7d-0ad3-4a01-a6bb-e19e76bd5877" providerId="ADAL" clId="{B2375485-F690-4E8C-B249-85759FFEE1BE}" dt="2021-05-03T22:52:53.417" v="353" actId="478"/>
          <ac:spMkLst>
            <pc:docMk/>
            <pc:sldMk cId="2644798315" sldId="263"/>
            <ac:spMk id="12" creationId="{A74CAED1-A8B6-41F6-B40B-5FE8DD44DD9F}"/>
          </ac:spMkLst>
        </pc:spChg>
        <pc:spChg chg="del mod">
          <ac:chgData name="Huang, Po-kai" userId="be743c7d-0ad3-4a01-a6bb-e19e76bd5877" providerId="ADAL" clId="{B2375485-F690-4E8C-B249-85759FFEE1BE}" dt="2021-05-03T22:53:37.663" v="391" actId="478"/>
          <ac:spMkLst>
            <pc:docMk/>
            <pc:sldMk cId="2644798315" sldId="263"/>
            <ac:spMk id="14" creationId="{5ECBC30D-DB5B-4448-8B0A-C2C41D62548C}"/>
          </ac:spMkLst>
        </pc:spChg>
        <pc:spChg chg="mod">
          <ac:chgData name="Huang, Po-kai" userId="be743c7d-0ad3-4a01-a6bb-e19e76bd5877" providerId="ADAL" clId="{B2375485-F690-4E8C-B249-85759FFEE1BE}" dt="2021-05-03T22:58:15.753" v="434" actId="2085"/>
          <ac:spMkLst>
            <pc:docMk/>
            <pc:sldMk cId="2644798315" sldId="263"/>
            <ac:spMk id="17" creationId="{8578E400-D9DB-4A2E-8F0F-E62F937E5768}"/>
          </ac:spMkLst>
        </pc:spChg>
        <pc:spChg chg="mod">
          <ac:chgData name="Huang, Po-kai" userId="be743c7d-0ad3-4a01-a6bb-e19e76bd5877" providerId="ADAL" clId="{B2375485-F690-4E8C-B249-85759FFEE1BE}" dt="2021-05-03T22:58:15.753" v="434" actId="2085"/>
          <ac:spMkLst>
            <pc:docMk/>
            <pc:sldMk cId="2644798315" sldId="263"/>
            <ac:spMk id="18" creationId="{E69DB12B-41F3-43A5-8CEE-34E5584CA4FE}"/>
          </ac:spMkLst>
        </pc:spChg>
        <pc:spChg chg="mod">
          <ac:chgData name="Huang, Po-kai" userId="be743c7d-0ad3-4a01-a6bb-e19e76bd5877" providerId="ADAL" clId="{B2375485-F690-4E8C-B249-85759FFEE1BE}" dt="2021-05-03T22:58:15.753" v="434" actId="2085"/>
          <ac:spMkLst>
            <pc:docMk/>
            <pc:sldMk cId="2644798315" sldId="263"/>
            <ac:spMk id="20" creationId="{A9049D64-B90E-48FF-99E8-5FB41323D95F}"/>
          </ac:spMkLst>
        </pc:spChg>
        <pc:spChg chg="mod">
          <ac:chgData name="Huang, Po-kai" userId="be743c7d-0ad3-4a01-a6bb-e19e76bd5877" providerId="ADAL" clId="{B2375485-F690-4E8C-B249-85759FFEE1BE}" dt="2021-05-03T22:58:15.753" v="434" actId="2085"/>
          <ac:spMkLst>
            <pc:docMk/>
            <pc:sldMk cId="2644798315" sldId="263"/>
            <ac:spMk id="21" creationId="{0971054B-DDF5-4C46-BF64-0E58257DAC0D}"/>
          </ac:spMkLst>
        </pc:spChg>
        <pc:spChg chg="del">
          <ac:chgData name="Huang, Po-kai" userId="be743c7d-0ad3-4a01-a6bb-e19e76bd5877" providerId="ADAL" clId="{B2375485-F690-4E8C-B249-85759FFEE1BE}" dt="2021-05-03T22:53:47.288" v="392" actId="478"/>
          <ac:spMkLst>
            <pc:docMk/>
            <pc:sldMk cId="2644798315" sldId="263"/>
            <ac:spMk id="22" creationId="{022956E8-4242-48BC-82C2-D1983E959A20}"/>
          </ac:spMkLst>
        </pc:spChg>
        <pc:spChg chg="add 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25" creationId="{A0A9AD15-2E1A-4CEE-BD74-0BB105FB5F72}"/>
          </ac:spMkLst>
        </pc:spChg>
        <pc:spChg chg="add 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26" creationId="{2CD786B6-941D-487B-A4D1-0DBB9B7A040F}"/>
          </ac:spMkLst>
        </pc:spChg>
        <pc:spChg chg="add mod topLvl">
          <ac:chgData name="Huang, Po-kai" userId="be743c7d-0ad3-4a01-a6bb-e19e76bd5877" providerId="ADAL" clId="{B2375485-F690-4E8C-B249-85759FFEE1BE}" dt="2021-05-03T22:58:39.997" v="435" actId="1582"/>
          <ac:spMkLst>
            <pc:docMk/>
            <pc:sldMk cId="2644798315" sldId="263"/>
            <ac:spMk id="27" creationId="{97B1DB08-30E4-4A93-95FF-D23A9F5572CA}"/>
          </ac:spMkLst>
        </pc:spChg>
        <pc:spChg chg="add del mod">
          <ac:chgData name="Huang, Po-kai" userId="be743c7d-0ad3-4a01-a6bb-e19e76bd5877" providerId="ADAL" clId="{B2375485-F690-4E8C-B249-85759FFEE1BE}" dt="2021-05-03T22:53:51.835" v="396"/>
          <ac:spMkLst>
            <pc:docMk/>
            <pc:sldMk cId="2644798315" sldId="263"/>
            <ac:spMk id="29" creationId="{ABF5910B-A213-4E9F-A3EB-CFAACEBCFBCA}"/>
          </ac:spMkLst>
        </pc:spChg>
        <pc:spChg chg="add mod">
          <ac:chgData name="Huang, Po-kai" userId="be743c7d-0ad3-4a01-a6bb-e19e76bd5877" providerId="ADAL" clId="{B2375485-F690-4E8C-B249-85759FFEE1BE}" dt="2021-05-03T22:58:15.753" v="434" actId="2085"/>
          <ac:spMkLst>
            <pc:docMk/>
            <pc:sldMk cId="2644798315" sldId="263"/>
            <ac:spMk id="31" creationId="{3B739399-07DE-4F1D-81AC-7F8449BFF98C}"/>
          </ac:spMkLst>
        </pc:spChg>
        <pc:grpChg chg="add del mod">
          <ac:chgData name="Huang, Po-kai" userId="be743c7d-0ad3-4a01-a6bb-e19e76bd5877" providerId="ADAL" clId="{B2375485-F690-4E8C-B249-85759FFEE1BE}" dt="2021-05-03T22:54:45.025" v="403" actId="165"/>
          <ac:grpSpMkLst>
            <pc:docMk/>
            <pc:sldMk cId="2644798315" sldId="263"/>
            <ac:grpSpMk id="34" creationId="{1F429BAF-9723-4865-B2CF-53D99128FAB3}"/>
          </ac:grpSpMkLst>
        </pc:grpChg>
        <pc:cxnChg chg="mod topLvl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6" creationId="{E29C5DC9-CF1C-4778-9FD0-664CAF455309}"/>
          </ac:cxnSpMkLst>
        </pc:cxnChg>
        <pc:cxnChg chg="mod topLvl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7" creationId="{57654607-74A1-443F-8B10-2A0F7F740B77}"/>
          </ac:cxnSpMkLst>
        </pc:cxnChg>
        <pc:cxnChg chg="mod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13" creationId="{B24807EB-3EBE-422E-9ADF-CA3BF95A32D9}"/>
          </ac:cxnSpMkLst>
        </pc:cxnChg>
        <pc:cxnChg chg="mod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15" creationId="{EDE7E9D6-521D-4CFD-9DE9-7BFE88C06588}"/>
          </ac:cxnSpMkLst>
        </pc:cxnChg>
        <pc:cxnChg chg="del mod">
          <ac:chgData name="Huang, Po-kai" userId="be743c7d-0ad3-4a01-a6bb-e19e76bd5877" providerId="ADAL" clId="{B2375485-F690-4E8C-B249-85759FFEE1BE}" dt="2021-05-03T22:53:37.663" v="391" actId="478"/>
          <ac:cxnSpMkLst>
            <pc:docMk/>
            <pc:sldMk cId="2644798315" sldId="263"/>
            <ac:cxnSpMk id="19" creationId="{F92E2065-49EB-4AB8-9DD3-BC4DA9FA562C}"/>
          </ac:cxnSpMkLst>
        </pc:cxnChg>
        <pc:cxnChg chg="add mod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23" creationId="{80533144-353F-4971-A5E3-C4E236432378}"/>
          </ac:cxnSpMkLst>
        </pc:cxnChg>
        <pc:cxnChg chg="add mod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24" creationId="{E3BF3A71-E5D0-4ECB-AD53-F4D37EEC1279}"/>
          </ac:cxnSpMkLst>
        </pc:cxnChg>
        <pc:cxnChg chg="add del mod">
          <ac:chgData name="Huang, Po-kai" userId="be743c7d-0ad3-4a01-a6bb-e19e76bd5877" providerId="ADAL" clId="{B2375485-F690-4E8C-B249-85759FFEE1BE}" dt="2021-05-03T22:53:51.835" v="396"/>
          <ac:cxnSpMkLst>
            <pc:docMk/>
            <pc:sldMk cId="2644798315" sldId="263"/>
            <ac:cxnSpMk id="28" creationId="{3EFDC1F0-4722-448E-BD40-B87DD9C1195F}"/>
          </ac:cxnSpMkLst>
        </pc:cxnChg>
        <pc:cxnChg chg="add mod">
          <ac:chgData name="Huang, Po-kai" userId="be743c7d-0ad3-4a01-a6bb-e19e76bd5877" providerId="ADAL" clId="{B2375485-F690-4E8C-B249-85759FFEE1BE}" dt="2021-05-03T22:57:58.553" v="433" actId="208"/>
          <ac:cxnSpMkLst>
            <pc:docMk/>
            <pc:sldMk cId="2644798315" sldId="263"/>
            <ac:cxnSpMk id="30" creationId="{EF1C0D15-1E75-497B-B228-0AEF7C5520E8}"/>
          </ac:cxnSpMkLst>
        </pc:cxnChg>
      </pc:sldChg>
      <pc:sldChg chg="modSp add mod">
        <pc:chgData name="Huang, Po-kai" userId="be743c7d-0ad3-4a01-a6bb-e19e76bd5877" providerId="ADAL" clId="{B2375485-F690-4E8C-B249-85759FFEE1BE}" dt="2021-05-03T23:43:53.143" v="2822" actId="108"/>
        <pc:sldMkLst>
          <pc:docMk/>
          <pc:sldMk cId="3022623413" sldId="270"/>
        </pc:sldMkLst>
        <pc:spChg chg="mod">
          <ac:chgData name="Huang, Po-kai" userId="be743c7d-0ad3-4a01-a6bb-e19e76bd5877" providerId="ADAL" clId="{B2375485-F690-4E8C-B249-85759FFEE1BE}" dt="2021-05-03T23:43:53.143" v="2822" actId="108"/>
          <ac:spMkLst>
            <pc:docMk/>
            <pc:sldMk cId="3022623413" sldId="270"/>
            <ac:spMk id="3" creationId="{5B545460-4083-4F1D-8395-81C43868DA59}"/>
          </ac:spMkLst>
        </pc:spChg>
      </pc:sldChg>
      <pc:sldChg chg="modSp mod">
        <pc:chgData name="Huang, Po-kai" userId="be743c7d-0ad3-4a01-a6bb-e19e76bd5877" providerId="ADAL" clId="{B2375485-F690-4E8C-B249-85759FFEE1BE}" dt="2021-05-03T23:02:51.161" v="572" actId="404"/>
        <pc:sldMkLst>
          <pc:docMk/>
          <pc:sldMk cId="1588819839" sldId="1007"/>
        </pc:sldMkLst>
        <pc:spChg chg="mod">
          <ac:chgData name="Huang, Po-kai" userId="be743c7d-0ad3-4a01-a6bb-e19e76bd5877" providerId="ADAL" clId="{B2375485-F690-4E8C-B249-85759FFEE1BE}" dt="2021-05-03T23:02:51.161" v="572" actId="404"/>
          <ac:spMkLst>
            <pc:docMk/>
            <pc:sldMk cId="1588819839" sldId="1007"/>
            <ac:spMk id="3" creationId="{445C81CA-4A95-428E-A5F9-6A3E26614C53}"/>
          </ac:spMkLst>
        </pc:spChg>
      </pc:sldChg>
      <pc:sldChg chg="modSp mod">
        <pc:chgData name="Huang, Po-kai" userId="be743c7d-0ad3-4a01-a6bb-e19e76bd5877" providerId="ADAL" clId="{B2375485-F690-4E8C-B249-85759FFEE1BE}" dt="2021-05-03T23:23:31.353" v="1871" actId="20577"/>
        <pc:sldMkLst>
          <pc:docMk/>
          <pc:sldMk cId="2892515294" sldId="1008"/>
        </pc:sldMkLst>
        <pc:spChg chg="mod">
          <ac:chgData name="Huang, Po-kai" userId="be743c7d-0ad3-4a01-a6bb-e19e76bd5877" providerId="ADAL" clId="{B2375485-F690-4E8C-B249-85759FFEE1BE}" dt="2021-05-03T23:23:31.353" v="1871" actId="20577"/>
          <ac:spMkLst>
            <pc:docMk/>
            <pc:sldMk cId="2892515294" sldId="1008"/>
            <ac:spMk id="3" creationId="{6D19448B-24B6-4A0F-9450-8617E5ABF948}"/>
          </ac:spMkLst>
        </pc:spChg>
      </pc:sldChg>
      <pc:sldChg chg="new del">
        <pc:chgData name="Huang, Po-kai" userId="be743c7d-0ad3-4a01-a6bb-e19e76bd5877" providerId="ADAL" clId="{B2375485-F690-4E8C-B249-85759FFEE1BE}" dt="2021-05-03T23:36:51.966" v="2212" actId="47"/>
        <pc:sldMkLst>
          <pc:docMk/>
          <pc:sldMk cId="3282439010" sldId="1009"/>
        </pc:sldMkLst>
      </pc:sldChg>
      <pc:sldChg chg="modSp add del mod">
        <pc:chgData name="Huang, Po-kai" userId="be743c7d-0ad3-4a01-a6bb-e19e76bd5877" providerId="ADAL" clId="{B2375485-F690-4E8C-B249-85759FFEE1BE}" dt="2021-05-03T23:20:37.479" v="1679" actId="47"/>
        <pc:sldMkLst>
          <pc:docMk/>
          <pc:sldMk cId="1260360618" sldId="1010"/>
        </pc:sldMkLst>
        <pc:spChg chg="mod">
          <ac:chgData name="Huang, Po-kai" userId="be743c7d-0ad3-4a01-a6bb-e19e76bd5877" providerId="ADAL" clId="{B2375485-F690-4E8C-B249-85759FFEE1BE}" dt="2021-05-03T23:00:20.873" v="469" actId="20577"/>
          <ac:spMkLst>
            <pc:docMk/>
            <pc:sldMk cId="1260360618" sldId="1010"/>
            <ac:spMk id="2" creationId="{FA2614FD-3653-45BD-B1B6-2F70FE78AE9D}"/>
          </ac:spMkLst>
        </pc:spChg>
      </pc:sldChg>
      <pc:sldChg chg="addSp delSp modSp new mod delAnim modAnim">
        <pc:chgData name="Huang, Po-kai" userId="be743c7d-0ad3-4a01-a6bb-e19e76bd5877" providerId="ADAL" clId="{B2375485-F690-4E8C-B249-85759FFEE1BE}" dt="2021-05-03T23:17:15.388" v="1536" actId="1035"/>
        <pc:sldMkLst>
          <pc:docMk/>
          <pc:sldMk cId="3139954062" sldId="1011"/>
        </pc:sldMkLst>
        <pc:spChg chg="mod">
          <ac:chgData name="Huang, Po-kai" userId="be743c7d-0ad3-4a01-a6bb-e19e76bd5877" providerId="ADAL" clId="{B2375485-F690-4E8C-B249-85759FFEE1BE}" dt="2021-05-03T23:03:54.820" v="588" actId="20577"/>
          <ac:spMkLst>
            <pc:docMk/>
            <pc:sldMk cId="3139954062" sldId="1011"/>
            <ac:spMk id="2" creationId="{DA722CBB-4F5E-46CF-918B-2FA4B9D2E71E}"/>
          </ac:spMkLst>
        </pc:spChg>
        <pc:spChg chg="mod">
          <ac:chgData name="Huang, Po-kai" userId="be743c7d-0ad3-4a01-a6bb-e19e76bd5877" providerId="ADAL" clId="{B2375485-F690-4E8C-B249-85759FFEE1BE}" dt="2021-05-03T23:07:44.777" v="977" actId="20577"/>
          <ac:spMkLst>
            <pc:docMk/>
            <pc:sldMk cId="3139954062" sldId="1011"/>
            <ac:spMk id="3" creationId="{087A8D94-EFD9-4C8A-874C-BBD6DCFFAC70}"/>
          </ac:spMkLst>
        </pc:spChg>
        <pc:spChg chg="add mod">
          <ac:chgData name="Huang, Po-kai" userId="be743c7d-0ad3-4a01-a6bb-e19e76bd5877" providerId="ADAL" clId="{B2375485-F690-4E8C-B249-85759FFEE1BE}" dt="2021-05-03T23:17:15.388" v="1536" actId="1035"/>
          <ac:spMkLst>
            <pc:docMk/>
            <pc:sldMk cId="3139954062" sldId="1011"/>
            <ac:spMk id="6" creationId="{80F39623-2156-4A00-836A-8CD1EF03A7CC}"/>
          </ac:spMkLst>
        </pc:spChg>
        <pc:spChg chg="add mod">
          <ac:chgData name="Huang, Po-kai" userId="be743c7d-0ad3-4a01-a6bb-e19e76bd5877" providerId="ADAL" clId="{B2375485-F690-4E8C-B249-85759FFEE1BE}" dt="2021-05-03T23:17:15.388" v="1536" actId="1035"/>
          <ac:spMkLst>
            <pc:docMk/>
            <pc:sldMk cId="3139954062" sldId="1011"/>
            <ac:spMk id="7" creationId="{2D9CB46B-CCA9-4ABB-9FD2-A97C57965911}"/>
          </ac:spMkLst>
        </pc:spChg>
        <pc:spChg chg="add mod">
          <ac:chgData name="Huang, Po-kai" userId="be743c7d-0ad3-4a01-a6bb-e19e76bd5877" providerId="ADAL" clId="{B2375485-F690-4E8C-B249-85759FFEE1BE}" dt="2021-05-03T23:16:00.768" v="1508" actId="1036"/>
          <ac:spMkLst>
            <pc:docMk/>
            <pc:sldMk cId="3139954062" sldId="1011"/>
            <ac:spMk id="9" creationId="{01A16306-4EFF-47BC-AD97-328852328A4A}"/>
          </ac:spMkLst>
        </pc:spChg>
        <pc:spChg chg="add del mod">
          <ac:chgData name="Huang, Po-kai" userId="be743c7d-0ad3-4a01-a6bb-e19e76bd5877" providerId="ADAL" clId="{B2375485-F690-4E8C-B249-85759FFEE1BE}" dt="2021-05-03T23:08:35.852" v="1021" actId="478"/>
          <ac:spMkLst>
            <pc:docMk/>
            <pc:sldMk cId="3139954062" sldId="1011"/>
            <ac:spMk id="10" creationId="{8DF7DDC1-FC24-49E3-9327-EEB261CA729C}"/>
          </ac:spMkLst>
        </pc:spChg>
        <pc:spChg chg="add mod">
          <ac:chgData name="Huang, Po-kai" userId="be743c7d-0ad3-4a01-a6bb-e19e76bd5877" providerId="ADAL" clId="{B2375485-F690-4E8C-B249-85759FFEE1BE}" dt="2021-05-03T23:16:00.768" v="1508" actId="1036"/>
          <ac:spMkLst>
            <pc:docMk/>
            <pc:sldMk cId="3139954062" sldId="1011"/>
            <ac:spMk id="12" creationId="{3DFEC4BC-1BC5-4705-89E9-496B25A2E07B}"/>
          </ac:spMkLst>
        </pc:spChg>
        <pc:spChg chg="add del mod">
          <ac:chgData name="Huang, Po-kai" userId="be743c7d-0ad3-4a01-a6bb-e19e76bd5877" providerId="ADAL" clId="{B2375485-F690-4E8C-B249-85759FFEE1BE}" dt="2021-05-03T23:08:31.060" v="1019" actId="478"/>
          <ac:spMkLst>
            <pc:docMk/>
            <pc:sldMk cId="3139954062" sldId="1011"/>
            <ac:spMk id="13" creationId="{B24F6A11-444E-456F-94D0-8B4E4FB7044C}"/>
          </ac:spMkLst>
        </pc:spChg>
        <pc:spChg chg="add del mod">
          <ac:chgData name="Huang, Po-kai" userId="be743c7d-0ad3-4a01-a6bb-e19e76bd5877" providerId="ADAL" clId="{B2375485-F690-4E8C-B249-85759FFEE1BE}" dt="2021-05-03T23:08:32.602" v="1020" actId="478"/>
          <ac:spMkLst>
            <pc:docMk/>
            <pc:sldMk cId="3139954062" sldId="1011"/>
            <ac:spMk id="14" creationId="{3EA2E341-DFB2-4D9D-B493-5F20AB7DB8D5}"/>
          </ac:spMkLst>
        </pc:spChg>
        <pc:cxnChg chg="add del mod">
          <ac:chgData name="Huang, Po-kai" userId="be743c7d-0ad3-4a01-a6bb-e19e76bd5877" providerId="ADAL" clId="{B2375485-F690-4E8C-B249-85759FFEE1BE}" dt="2021-05-03T23:08:35.852" v="1021" actId="478"/>
          <ac:cxnSpMkLst>
            <pc:docMk/>
            <pc:sldMk cId="3139954062" sldId="1011"/>
            <ac:cxnSpMk id="8" creationId="{1EAA7874-633E-4ACD-8A69-0AB75B8A6765}"/>
          </ac:cxnSpMkLst>
        </pc:cxnChg>
        <pc:cxnChg chg="add mod">
          <ac:chgData name="Huang, Po-kai" userId="be743c7d-0ad3-4a01-a6bb-e19e76bd5877" providerId="ADAL" clId="{B2375485-F690-4E8C-B249-85759FFEE1BE}" dt="2021-05-03T23:16:00.768" v="1508" actId="1036"/>
          <ac:cxnSpMkLst>
            <pc:docMk/>
            <pc:sldMk cId="3139954062" sldId="1011"/>
            <ac:cxnSpMk id="11" creationId="{7CC0A67B-94F3-45F5-A1C4-F0220967AEFA}"/>
          </ac:cxnSpMkLst>
        </pc:cxnChg>
        <pc:cxnChg chg="add mod">
          <ac:chgData name="Huang, Po-kai" userId="be743c7d-0ad3-4a01-a6bb-e19e76bd5877" providerId="ADAL" clId="{B2375485-F690-4E8C-B249-85759FFEE1BE}" dt="2021-05-03T23:16:00.768" v="1508" actId="1036"/>
          <ac:cxnSpMkLst>
            <pc:docMk/>
            <pc:sldMk cId="3139954062" sldId="1011"/>
            <ac:cxnSpMk id="15" creationId="{96D73EB3-CC84-4551-A1D9-F20FC91BA628}"/>
          </ac:cxnSpMkLst>
        </pc:cxnChg>
        <pc:cxnChg chg="add mod">
          <ac:chgData name="Huang, Po-kai" userId="be743c7d-0ad3-4a01-a6bb-e19e76bd5877" providerId="ADAL" clId="{B2375485-F690-4E8C-B249-85759FFEE1BE}" dt="2021-05-03T23:16:00.768" v="1508" actId="1036"/>
          <ac:cxnSpMkLst>
            <pc:docMk/>
            <pc:sldMk cId="3139954062" sldId="1011"/>
            <ac:cxnSpMk id="17" creationId="{F53262D3-C749-4072-9017-DEA185E57490}"/>
          </ac:cxnSpMkLst>
        </pc:cxnChg>
      </pc:sldChg>
      <pc:sldChg chg="addSp modSp add mod">
        <pc:chgData name="Huang, Po-kai" userId="be743c7d-0ad3-4a01-a6bb-e19e76bd5877" providerId="ADAL" clId="{B2375485-F690-4E8C-B249-85759FFEE1BE}" dt="2021-05-03T23:17:10.326" v="1532" actId="1035"/>
        <pc:sldMkLst>
          <pc:docMk/>
          <pc:sldMk cId="920848846" sldId="1012"/>
        </pc:sldMkLst>
        <pc:spChg chg="mod">
          <ac:chgData name="Huang, Po-kai" userId="be743c7d-0ad3-4a01-a6bb-e19e76bd5877" providerId="ADAL" clId="{B2375485-F690-4E8C-B249-85759FFEE1BE}" dt="2021-05-03T23:11:17.877" v="1294" actId="20577"/>
          <ac:spMkLst>
            <pc:docMk/>
            <pc:sldMk cId="920848846" sldId="1012"/>
            <ac:spMk id="3" creationId="{087A8D94-EFD9-4C8A-874C-BBD6DCFFAC70}"/>
          </ac:spMkLst>
        </pc:spChg>
        <pc:spChg chg="mod">
          <ac:chgData name="Huang, Po-kai" userId="be743c7d-0ad3-4a01-a6bb-e19e76bd5877" providerId="ADAL" clId="{B2375485-F690-4E8C-B249-85759FFEE1BE}" dt="2021-05-03T23:17:10.326" v="1532" actId="1035"/>
          <ac:spMkLst>
            <pc:docMk/>
            <pc:sldMk cId="920848846" sldId="1012"/>
            <ac:spMk id="6" creationId="{80F39623-2156-4A00-836A-8CD1EF03A7CC}"/>
          </ac:spMkLst>
        </pc:spChg>
        <pc:spChg chg="mod">
          <ac:chgData name="Huang, Po-kai" userId="be743c7d-0ad3-4a01-a6bb-e19e76bd5877" providerId="ADAL" clId="{B2375485-F690-4E8C-B249-85759FFEE1BE}" dt="2021-05-03T23:17:10.326" v="1532" actId="1035"/>
          <ac:spMkLst>
            <pc:docMk/>
            <pc:sldMk cId="920848846" sldId="1012"/>
            <ac:spMk id="7" creationId="{2D9CB46B-CCA9-4ABB-9FD2-A97C57965911}"/>
          </ac:spMkLst>
        </pc:spChg>
        <pc:spChg chg="mod">
          <ac:chgData name="Huang, Po-kai" userId="be743c7d-0ad3-4a01-a6bb-e19e76bd5877" providerId="ADAL" clId="{B2375485-F690-4E8C-B249-85759FFEE1BE}" dt="2021-05-03T23:16:08.108" v="1514" actId="1036"/>
          <ac:spMkLst>
            <pc:docMk/>
            <pc:sldMk cId="920848846" sldId="1012"/>
            <ac:spMk id="9" creationId="{01A16306-4EFF-47BC-AD97-328852328A4A}"/>
          </ac:spMkLst>
        </pc:spChg>
        <pc:spChg chg="mod">
          <ac:chgData name="Huang, Po-kai" userId="be743c7d-0ad3-4a01-a6bb-e19e76bd5877" providerId="ADAL" clId="{B2375485-F690-4E8C-B249-85759FFEE1BE}" dt="2021-05-03T23:16:08.108" v="1514" actId="1036"/>
          <ac:spMkLst>
            <pc:docMk/>
            <pc:sldMk cId="920848846" sldId="1012"/>
            <ac:spMk id="12" creationId="{3DFEC4BC-1BC5-4705-89E9-496B25A2E07B}"/>
          </ac:spMkLst>
        </pc:spChg>
        <pc:spChg chg="add mod">
          <ac:chgData name="Huang, Po-kai" userId="be743c7d-0ad3-4a01-a6bb-e19e76bd5877" providerId="ADAL" clId="{B2375485-F690-4E8C-B249-85759FFEE1BE}" dt="2021-05-03T23:16:08.108" v="1514" actId="1036"/>
          <ac:spMkLst>
            <pc:docMk/>
            <pc:sldMk cId="920848846" sldId="1012"/>
            <ac:spMk id="13" creationId="{18080CFE-3EF1-4C61-B718-4F5987FFEF20}"/>
          </ac:spMkLst>
        </pc:spChg>
        <pc:spChg chg="add mod">
          <ac:chgData name="Huang, Po-kai" userId="be743c7d-0ad3-4a01-a6bb-e19e76bd5877" providerId="ADAL" clId="{B2375485-F690-4E8C-B249-85759FFEE1BE}" dt="2021-05-03T23:16:08.108" v="1514" actId="1036"/>
          <ac:spMkLst>
            <pc:docMk/>
            <pc:sldMk cId="920848846" sldId="1012"/>
            <ac:spMk id="16" creationId="{D93F31BE-84B3-46EC-A79F-EA397BE55B67}"/>
          </ac:spMkLst>
        </pc:spChg>
        <pc:cxnChg chg="mod">
          <ac:chgData name="Huang, Po-kai" userId="be743c7d-0ad3-4a01-a6bb-e19e76bd5877" providerId="ADAL" clId="{B2375485-F690-4E8C-B249-85759FFEE1BE}" dt="2021-05-03T23:16:08.108" v="1514" actId="1036"/>
          <ac:cxnSpMkLst>
            <pc:docMk/>
            <pc:sldMk cId="920848846" sldId="1012"/>
            <ac:cxnSpMk id="11" creationId="{7CC0A67B-94F3-45F5-A1C4-F0220967AEFA}"/>
          </ac:cxnSpMkLst>
        </pc:cxnChg>
        <pc:cxnChg chg="add mod">
          <ac:chgData name="Huang, Po-kai" userId="be743c7d-0ad3-4a01-a6bb-e19e76bd5877" providerId="ADAL" clId="{B2375485-F690-4E8C-B249-85759FFEE1BE}" dt="2021-05-03T23:16:08.108" v="1514" actId="1036"/>
          <ac:cxnSpMkLst>
            <pc:docMk/>
            <pc:sldMk cId="920848846" sldId="1012"/>
            <ac:cxnSpMk id="14" creationId="{E2C3E7CE-EA0A-4474-AEB4-27E87EE34228}"/>
          </ac:cxnSpMkLst>
        </pc:cxnChg>
        <pc:cxnChg chg="mod">
          <ac:chgData name="Huang, Po-kai" userId="be743c7d-0ad3-4a01-a6bb-e19e76bd5877" providerId="ADAL" clId="{B2375485-F690-4E8C-B249-85759FFEE1BE}" dt="2021-05-03T23:16:08.108" v="1514" actId="1036"/>
          <ac:cxnSpMkLst>
            <pc:docMk/>
            <pc:sldMk cId="920848846" sldId="1012"/>
            <ac:cxnSpMk id="15" creationId="{96D73EB3-CC84-4551-A1D9-F20FC91BA628}"/>
          </ac:cxnSpMkLst>
        </pc:cxnChg>
        <pc:cxnChg chg="mod">
          <ac:chgData name="Huang, Po-kai" userId="be743c7d-0ad3-4a01-a6bb-e19e76bd5877" providerId="ADAL" clId="{B2375485-F690-4E8C-B249-85759FFEE1BE}" dt="2021-05-03T23:16:08.108" v="1514" actId="1036"/>
          <ac:cxnSpMkLst>
            <pc:docMk/>
            <pc:sldMk cId="920848846" sldId="1012"/>
            <ac:cxnSpMk id="17" creationId="{F53262D3-C749-4072-9017-DEA185E57490}"/>
          </ac:cxnSpMkLst>
        </pc:cxnChg>
      </pc:sldChg>
      <pc:sldChg chg="addSp delSp modSp add del mod modAnim">
        <pc:chgData name="Huang, Po-kai" userId="be743c7d-0ad3-4a01-a6bb-e19e76bd5877" providerId="ADAL" clId="{B2375485-F690-4E8C-B249-85759FFEE1BE}" dt="2021-05-03T23:20:37.479" v="1679" actId="47"/>
        <pc:sldMkLst>
          <pc:docMk/>
          <pc:sldMk cId="3310065484" sldId="1013"/>
        </pc:sldMkLst>
        <pc:spChg chg="mod">
          <ac:chgData name="Huang, Po-kai" userId="be743c7d-0ad3-4a01-a6bb-e19e76bd5877" providerId="ADAL" clId="{B2375485-F690-4E8C-B249-85759FFEE1BE}" dt="2021-05-03T23:15:17.109" v="1502" actId="20577"/>
          <ac:spMkLst>
            <pc:docMk/>
            <pc:sldMk cId="3310065484" sldId="1013"/>
            <ac:spMk id="3" creationId="{087A8D94-EFD9-4C8A-874C-BBD6DCFFAC70}"/>
          </ac:spMkLst>
        </pc:spChg>
        <pc:spChg chg="add mod">
          <ac:chgData name="Huang, Po-kai" userId="be743c7d-0ad3-4a01-a6bb-e19e76bd5877" providerId="ADAL" clId="{B2375485-F690-4E8C-B249-85759FFEE1BE}" dt="2021-05-03T23:12:16.260" v="1456" actId="20577"/>
          <ac:spMkLst>
            <pc:docMk/>
            <pc:sldMk cId="3310065484" sldId="1013"/>
            <ac:spMk id="18" creationId="{F7FF57A8-FC97-4977-AA04-51292B90921C}"/>
          </ac:spMkLst>
        </pc:spChg>
        <pc:spChg chg="add del mod">
          <ac:chgData name="Huang, Po-kai" userId="be743c7d-0ad3-4a01-a6bb-e19e76bd5877" providerId="ADAL" clId="{B2375485-F690-4E8C-B249-85759FFEE1BE}" dt="2021-05-03T23:14:16.431" v="1463" actId="478"/>
          <ac:spMkLst>
            <pc:docMk/>
            <pc:sldMk cId="3310065484" sldId="1013"/>
            <ac:spMk id="22" creationId="{2A693613-090B-4B44-898B-9C625AB5C37E}"/>
          </ac:spMkLst>
        </pc:spChg>
        <pc:spChg chg="add del mod">
          <ac:chgData name="Huang, Po-kai" userId="be743c7d-0ad3-4a01-a6bb-e19e76bd5877" providerId="ADAL" clId="{B2375485-F690-4E8C-B249-85759FFEE1BE}" dt="2021-05-03T23:14:16.431" v="1463" actId="478"/>
          <ac:spMkLst>
            <pc:docMk/>
            <pc:sldMk cId="3310065484" sldId="1013"/>
            <ac:spMk id="23" creationId="{ACACF89A-924D-41A0-87B3-5F842F7CCF13}"/>
          </ac:spMkLst>
        </pc:spChg>
        <pc:spChg chg="add del mod">
          <ac:chgData name="Huang, Po-kai" userId="be743c7d-0ad3-4a01-a6bb-e19e76bd5877" providerId="ADAL" clId="{B2375485-F690-4E8C-B249-85759FFEE1BE}" dt="2021-05-03T23:14:36.035" v="1466" actId="478"/>
          <ac:spMkLst>
            <pc:docMk/>
            <pc:sldMk cId="3310065484" sldId="1013"/>
            <ac:spMk id="24" creationId="{3A6C0B66-27C3-40CD-BD18-11F6A588B27B}"/>
          </ac:spMkLst>
        </pc:spChg>
        <pc:spChg chg="add mod">
          <ac:chgData name="Huang, Po-kai" userId="be743c7d-0ad3-4a01-a6bb-e19e76bd5877" providerId="ADAL" clId="{B2375485-F690-4E8C-B249-85759FFEE1BE}" dt="2021-05-03T23:14:51.445" v="1498" actId="1036"/>
          <ac:spMkLst>
            <pc:docMk/>
            <pc:sldMk cId="3310065484" sldId="1013"/>
            <ac:spMk id="26" creationId="{F3DB0982-D2E4-47D2-B78F-EB176A1F6275}"/>
          </ac:spMkLst>
        </pc:spChg>
        <pc:spChg chg="add mod">
          <ac:chgData name="Huang, Po-kai" userId="be743c7d-0ad3-4a01-a6bb-e19e76bd5877" providerId="ADAL" clId="{B2375485-F690-4E8C-B249-85759FFEE1BE}" dt="2021-05-03T23:14:51.445" v="1498" actId="1036"/>
          <ac:spMkLst>
            <pc:docMk/>
            <pc:sldMk cId="3310065484" sldId="1013"/>
            <ac:spMk id="27" creationId="{EE3614B6-383F-4290-AC5D-7DD98D36F8B8}"/>
          </ac:spMkLst>
        </pc:spChg>
        <pc:cxnChg chg="mod">
          <ac:chgData name="Huang, Po-kai" userId="be743c7d-0ad3-4a01-a6bb-e19e76bd5877" providerId="ADAL" clId="{B2375485-F690-4E8C-B249-85759FFEE1BE}" dt="2021-05-03T23:13:12.066" v="1459" actId="14100"/>
          <ac:cxnSpMkLst>
            <pc:docMk/>
            <pc:sldMk cId="3310065484" sldId="1013"/>
            <ac:cxnSpMk id="15" creationId="{96D73EB3-CC84-4551-A1D9-F20FC91BA628}"/>
          </ac:cxnSpMkLst>
        </pc:cxnChg>
        <pc:cxnChg chg="mod">
          <ac:chgData name="Huang, Po-kai" userId="be743c7d-0ad3-4a01-a6bb-e19e76bd5877" providerId="ADAL" clId="{B2375485-F690-4E8C-B249-85759FFEE1BE}" dt="2021-05-03T23:13:15.599" v="1460" actId="14100"/>
          <ac:cxnSpMkLst>
            <pc:docMk/>
            <pc:sldMk cId="3310065484" sldId="1013"/>
            <ac:cxnSpMk id="17" creationId="{F53262D3-C749-4072-9017-DEA185E57490}"/>
          </ac:cxnSpMkLst>
        </pc:cxnChg>
        <pc:cxnChg chg="add del mod">
          <ac:chgData name="Huang, Po-kai" userId="be743c7d-0ad3-4a01-a6bb-e19e76bd5877" providerId="ADAL" clId="{B2375485-F690-4E8C-B249-85759FFEE1BE}" dt="2021-05-03T23:14:16.431" v="1463" actId="478"/>
          <ac:cxnSpMkLst>
            <pc:docMk/>
            <pc:sldMk cId="3310065484" sldId="1013"/>
            <ac:cxnSpMk id="20" creationId="{F00D2C79-57E3-42E1-9F7F-2269621FB54A}"/>
          </ac:cxnSpMkLst>
        </pc:cxnChg>
        <pc:cxnChg chg="add del mod">
          <ac:chgData name="Huang, Po-kai" userId="be743c7d-0ad3-4a01-a6bb-e19e76bd5877" providerId="ADAL" clId="{B2375485-F690-4E8C-B249-85759FFEE1BE}" dt="2021-05-03T23:14:16.431" v="1463" actId="478"/>
          <ac:cxnSpMkLst>
            <pc:docMk/>
            <pc:sldMk cId="3310065484" sldId="1013"/>
            <ac:cxnSpMk id="21" creationId="{0B498558-5922-4977-AFC7-D1F5E3B2F730}"/>
          </ac:cxnSpMkLst>
        </pc:cxnChg>
        <pc:cxnChg chg="add mod">
          <ac:chgData name="Huang, Po-kai" userId="be743c7d-0ad3-4a01-a6bb-e19e76bd5877" providerId="ADAL" clId="{B2375485-F690-4E8C-B249-85759FFEE1BE}" dt="2021-05-03T23:15:10.434" v="1500" actId="1038"/>
          <ac:cxnSpMkLst>
            <pc:docMk/>
            <pc:sldMk cId="3310065484" sldId="1013"/>
            <ac:cxnSpMk id="25" creationId="{EBB957FB-27D9-4705-8ED4-B96043DC63A7}"/>
          </ac:cxnSpMkLst>
        </pc:cxnChg>
        <pc:cxnChg chg="add mod">
          <ac:chgData name="Huang, Po-kai" userId="be743c7d-0ad3-4a01-a6bb-e19e76bd5877" providerId="ADAL" clId="{B2375485-F690-4E8C-B249-85759FFEE1BE}" dt="2021-05-03T23:14:51.445" v="1498" actId="1036"/>
          <ac:cxnSpMkLst>
            <pc:docMk/>
            <pc:sldMk cId="3310065484" sldId="1013"/>
            <ac:cxnSpMk id="28" creationId="{94298BBE-8FE2-4269-8546-85651E79FA91}"/>
          </ac:cxnSpMkLst>
        </pc:cxnChg>
      </pc:sldChg>
      <pc:sldChg chg="addSp delSp modSp new mod delAnim modAnim">
        <pc:chgData name="Huang, Po-kai" userId="be743c7d-0ad3-4a01-a6bb-e19e76bd5877" providerId="ADAL" clId="{B2375485-F690-4E8C-B249-85759FFEE1BE}" dt="2021-05-03T23:19:22.106" v="1663" actId="478"/>
        <pc:sldMkLst>
          <pc:docMk/>
          <pc:sldMk cId="4096326633" sldId="1014"/>
        </pc:sldMkLst>
        <pc:spChg chg="mod">
          <ac:chgData name="Huang, Po-kai" userId="be743c7d-0ad3-4a01-a6bb-e19e76bd5877" providerId="ADAL" clId="{B2375485-F690-4E8C-B249-85759FFEE1BE}" dt="2021-05-03T23:17:46.293" v="1539"/>
          <ac:spMkLst>
            <pc:docMk/>
            <pc:sldMk cId="4096326633" sldId="1014"/>
            <ac:spMk id="2" creationId="{47352B74-83E2-415F-B741-59DE564FB41A}"/>
          </ac:spMkLst>
        </pc:spChg>
        <pc:spChg chg="mod">
          <ac:chgData name="Huang, Po-kai" userId="be743c7d-0ad3-4a01-a6bb-e19e76bd5877" providerId="ADAL" clId="{B2375485-F690-4E8C-B249-85759FFEE1BE}" dt="2021-05-03T23:17:34.984" v="1538" actId="108"/>
          <ac:spMkLst>
            <pc:docMk/>
            <pc:sldMk cId="4096326633" sldId="1014"/>
            <ac:spMk id="3" creationId="{83B4D61F-DE8D-46DD-BA11-14E07FCFED85}"/>
          </ac:spMkLst>
        </pc:spChg>
        <pc:spChg chg="add mod">
          <ac:chgData name="Huang, Po-kai" userId="be743c7d-0ad3-4a01-a6bb-e19e76bd5877" providerId="ADAL" clId="{B2375485-F690-4E8C-B249-85759FFEE1BE}" dt="2021-05-03T23:17:04.392" v="1528" actId="1035"/>
          <ac:spMkLst>
            <pc:docMk/>
            <pc:sldMk cId="4096326633" sldId="1014"/>
            <ac:spMk id="6" creationId="{D0F6BF56-48AC-4844-9FDD-34741409408F}"/>
          </ac:spMkLst>
        </pc:spChg>
        <pc:spChg chg="add mod">
          <ac:chgData name="Huang, Po-kai" userId="be743c7d-0ad3-4a01-a6bb-e19e76bd5877" providerId="ADAL" clId="{B2375485-F690-4E8C-B249-85759FFEE1BE}" dt="2021-05-03T23:17:04.392" v="1528" actId="1035"/>
          <ac:spMkLst>
            <pc:docMk/>
            <pc:sldMk cId="4096326633" sldId="1014"/>
            <ac:spMk id="7" creationId="{0FE0814E-A074-4ACA-A68E-CC4DEAB10957}"/>
          </ac:spMkLst>
        </pc:spChg>
        <pc:spChg chg="add mod">
          <ac:chgData name="Huang, Po-kai" userId="be743c7d-0ad3-4a01-a6bb-e19e76bd5877" providerId="ADAL" clId="{B2375485-F690-4E8C-B249-85759FFEE1BE}" dt="2021-05-03T23:16:33.781" v="1516"/>
          <ac:spMkLst>
            <pc:docMk/>
            <pc:sldMk cId="4096326633" sldId="1014"/>
            <ac:spMk id="8" creationId="{5C42DD5A-1149-4E9E-93B1-CE2BEE987199}"/>
          </ac:spMkLst>
        </pc:spChg>
        <pc:spChg chg="add mod">
          <ac:chgData name="Huang, Po-kai" userId="be743c7d-0ad3-4a01-a6bb-e19e76bd5877" providerId="ADAL" clId="{B2375485-F690-4E8C-B249-85759FFEE1BE}" dt="2021-05-03T23:16:33.781" v="1516"/>
          <ac:spMkLst>
            <pc:docMk/>
            <pc:sldMk cId="4096326633" sldId="1014"/>
            <ac:spMk id="10" creationId="{04FDE644-DC14-4213-B61D-7DA4A295EEDF}"/>
          </ac:spMkLst>
        </pc:spChg>
        <pc:spChg chg="add mod">
          <ac:chgData name="Huang, Po-kai" userId="be743c7d-0ad3-4a01-a6bb-e19e76bd5877" providerId="ADAL" clId="{B2375485-F690-4E8C-B249-85759FFEE1BE}" dt="2021-05-03T23:16:33.781" v="1516"/>
          <ac:spMkLst>
            <pc:docMk/>
            <pc:sldMk cId="4096326633" sldId="1014"/>
            <ac:spMk id="13" creationId="{1CDE3574-11FC-4375-B4C4-14BBD9F950D2}"/>
          </ac:spMkLst>
        </pc:spChg>
        <pc:spChg chg="add mod">
          <ac:chgData name="Huang, Po-kai" userId="be743c7d-0ad3-4a01-a6bb-e19e76bd5877" providerId="ADAL" clId="{B2375485-F690-4E8C-B249-85759FFEE1BE}" dt="2021-05-03T23:16:33.781" v="1516"/>
          <ac:spMkLst>
            <pc:docMk/>
            <pc:sldMk cId="4096326633" sldId="1014"/>
            <ac:spMk id="15" creationId="{18AEC97E-2A0A-4BB5-B486-F990459700C7}"/>
          </ac:spMkLst>
        </pc:spChg>
        <pc:spChg chg="add mod">
          <ac:chgData name="Huang, Po-kai" userId="be743c7d-0ad3-4a01-a6bb-e19e76bd5877" providerId="ADAL" clId="{B2375485-F690-4E8C-B249-85759FFEE1BE}" dt="2021-05-03T23:16:42.191" v="1523" actId="1036"/>
          <ac:spMkLst>
            <pc:docMk/>
            <pc:sldMk cId="4096326633" sldId="1014"/>
            <ac:spMk id="16" creationId="{D85001A8-2B95-4F6D-8EC2-2B90CDAAFB2B}"/>
          </ac:spMkLst>
        </pc:spChg>
        <pc:spChg chg="add del mod">
          <ac:chgData name="Huang, Po-kai" userId="be743c7d-0ad3-4a01-a6bb-e19e76bd5877" providerId="ADAL" clId="{B2375485-F690-4E8C-B249-85759FFEE1BE}" dt="2021-05-03T23:19:22.106" v="1663" actId="478"/>
          <ac:spMkLst>
            <pc:docMk/>
            <pc:sldMk cId="4096326633" sldId="1014"/>
            <ac:spMk id="18" creationId="{9D134F28-F579-4EAC-8897-CA43631E2EAC}"/>
          </ac:spMkLst>
        </pc:spChg>
        <pc:spChg chg="add del mod">
          <ac:chgData name="Huang, Po-kai" userId="be743c7d-0ad3-4a01-a6bb-e19e76bd5877" providerId="ADAL" clId="{B2375485-F690-4E8C-B249-85759FFEE1BE}" dt="2021-05-03T23:19:22.106" v="1663" actId="478"/>
          <ac:spMkLst>
            <pc:docMk/>
            <pc:sldMk cId="4096326633" sldId="1014"/>
            <ac:spMk id="19" creationId="{06E486C7-C7F0-40FB-BD2E-A51AB79F06BE}"/>
          </ac:spMkLst>
        </pc:spChg>
        <pc:cxnChg chg="add mod">
          <ac:chgData name="Huang, Po-kai" userId="be743c7d-0ad3-4a01-a6bb-e19e76bd5877" providerId="ADAL" clId="{B2375485-F690-4E8C-B249-85759FFEE1BE}" dt="2021-05-03T23:16:33.781" v="1516"/>
          <ac:cxnSpMkLst>
            <pc:docMk/>
            <pc:sldMk cId="4096326633" sldId="1014"/>
            <ac:cxnSpMk id="9" creationId="{1AC1DFC3-3BD4-4977-B66B-915CACF6EFCE}"/>
          </ac:cxnSpMkLst>
        </pc:cxnChg>
        <pc:cxnChg chg="add mod">
          <ac:chgData name="Huang, Po-kai" userId="be743c7d-0ad3-4a01-a6bb-e19e76bd5877" providerId="ADAL" clId="{B2375485-F690-4E8C-B249-85759FFEE1BE}" dt="2021-05-03T23:16:33.781" v="1516"/>
          <ac:cxnSpMkLst>
            <pc:docMk/>
            <pc:sldMk cId="4096326633" sldId="1014"/>
            <ac:cxnSpMk id="11" creationId="{59F05CE1-1E8F-489C-8CDA-F87CE810C04B}"/>
          </ac:cxnSpMkLst>
        </pc:cxnChg>
        <pc:cxnChg chg="add mod">
          <ac:chgData name="Huang, Po-kai" userId="be743c7d-0ad3-4a01-a6bb-e19e76bd5877" providerId="ADAL" clId="{B2375485-F690-4E8C-B249-85759FFEE1BE}" dt="2021-05-03T23:16:33.781" v="1516"/>
          <ac:cxnSpMkLst>
            <pc:docMk/>
            <pc:sldMk cId="4096326633" sldId="1014"/>
            <ac:cxnSpMk id="12" creationId="{4AA0E02E-DD9B-47E4-84C0-E9F72B69B811}"/>
          </ac:cxnSpMkLst>
        </pc:cxnChg>
        <pc:cxnChg chg="add mod">
          <ac:chgData name="Huang, Po-kai" userId="be743c7d-0ad3-4a01-a6bb-e19e76bd5877" providerId="ADAL" clId="{B2375485-F690-4E8C-B249-85759FFEE1BE}" dt="2021-05-03T23:16:33.781" v="1516"/>
          <ac:cxnSpMkLst>
            <pc:docMk/>
            <pc:sldMk cId="4096326633" sldId="1014"/>
            <ac:cxnSpMk id="14" creationId="{C2E8C40A-5178-447B-96A8-D19217ACB8CB}"/>
          </ac:cxnSpMkLst>
        </pc:cxnChg>
        <pc:cxnChg chg="add del mod">
          <ac:chgData name="Huang, Po-kai" userId="be743c7d-0ad3-4a01-a6bb-e19e76bd5877" providerId="ADAL" clId="{B2375485-F690-4E8C-B249-85759FFEE1BE}" dt="2021-05-03T23:19:22.106" v="1663" actId="478"/>
          <ac:cxnSpMkLst>
            <pc:docMk/>
            <pc:sldMk cId="4096326633" sldId="1014"/>
            <ac:cxnSpMk id="17" creationId="{0401DF19-6645-4666-A836-F576BC88F308}"/>
          </ac:cxnSpMkLst>
        </pc:cxnChg>
        <pc:cxnChg chg="add del mod">
          <ac:chgData name="Huang, Po-kai" userId="be743c7d-0ad3-4a01-a6bb-e19e76bd5877" providerId="ADAL" clId="{B2375485-F690-4E8C-B249-85759FFEE1BE}" dt="2021-05-03T23:19:22.106" v="1663" actId="478"/>
          <ac:cxnSpMkLst>
            <pc:docMk/>
            <pc:sldMk cId="4096326633" sldId="1014"/>
            <ac:cxnSpMk id="20" creationId="{6FAA529C-ED7E-4446-BC61-A2F0405B34A0}"/>
          </ac:cxnSpMkLst>
        </pc:cxnChg>
      </pc:sldChg>
      <pc:sldChg chg="modSp add mod">
        <pc:chgData name="Huang, Po-kai" userId="be743c7d-0ad3-4a01-a6bb-e19e76bd5877" providerId="ADAL" clId="{B2375485-F690-4E8C-B249-85759FFEE1BE}" dt="2021-05-03T23:21:00.362" v="1687" actId="20577"/>
        <pc:sldMkLst>
          <pc:docMk/>
          <pc:sldMk cId="3964907625" sldId="1015"/>
        </pc:sldMkLst>
        <pc:spChg chg="mod">
          <ac:chgData name="Huang, Po-kai" userId="be743c7d-0ad3-4a01-a6bb-e19e76bd5877" providerId="ADAL" clId="{B2375485-F690-4E8C-B249-85759FFEE1BE}" dt="2021-05-03T23:21:00.362" v="1687" actId="20577"/>
          <ac:spMkLst>
            <pc:docMk/>
            <pc:sldMk cId="3964907625" sldId="1015"/>
            <ac:spMk id="3" creationId="{83B4D61F-DE8D-46DD-BA11-14E07FCFED85}"/>
          </ac:spMkLst>
        </pc:spChg>
      </pc:sldChg>
      <pc:sldChg chg="modSp new mod">
        <pc:chgData name="Huang, Po-kai" userId="be743c7d-0ad3-4a01-a6bb-e19e76bd5877" providerId="ADAL" clId="{B2375485-F690-4E8C-B249-85759FFEE1BE}" dt="2021-05-03T23:46:53.470" v="3209" actId="20577"/>
        <pc:sldMkLst>
          <pc:docMk/>
          <pc:sldMk cId="2769909081" sldId="1016"/>
        </pc:sldMkLst>
        <pc:spChg chg="mod">
          <ac:chgData name="Huang, Po-kai" userId="be743c7d-0ad3-4a01-a6bb-e19e76bd5877" providerId="ADAL" clId="{B2375485-F690-4E8C-B249-85759FFEE1BE}" dt="2021-05-03T23:37:00.424" v="2229" actId="20577"/>
          <ac:spMkLst>
            <pc:docMk/>
            <pc:sldMk cId="2769909081" sldId="1016"/>
            <ac:spMk id="2" creationId="{3F237949-3ACB-4F96-935E-B89D83BDF0C4}"/>
          </ac:spMkLst>
        </pc:spChg>
        <pc:spChg chg="mod">
          <ac:chgData name="Huang, Po-kai" userId="be743c7d-0ad3-4a01-a6bb-e19e76bd5877" providerId="ADAL" clId="{B2375485-F690-4E8C-B249-85759FFEE1BE}" dt="2021-05-03T23:46:53.470" v="3209" actId="20577"/>
          <ac:spMkLst>
            <pc:docMk/>
            <pc:sldMk cId="2769909081" sldId="1016"/>
            <ac:spMk id="3" creationId="{3D73F082-F564-4DA9-936E-83F4166727C4}"/>
          </ac:spMkLst>
        </pc:spChg>
      </pc:sldChg>
    </pc:docChg>
  </pc:docChgLst>
  <pc:docChgLst>
    <pc:chgData name="Huang, Po-kai" userId="be743c7d-0ad3-4a01-a6bb-e19e76bd5877" providerId="ADAL" clId="{DADB9DCE-BE06-4EA8-A055-BFA910EBFCAF}"/>
    <pc:docChg chg="custSel modSld modMainMaster">
      <pc:chgData name="Huang, Po-kai" userId="be743c7d-0ad3-4a01-a6bb-e19e76bd5877" providerId="ADAL" clId="{DADB9DCE-BE06-4EA8-A055-BFA910EBFCAF}" dt="2022-01-21T20:31:34.387" v="364" actId="20577"/>
      <pc:docMkLst>
        <pc:docMk/>
      </pc:docMkLst>
      <pc:sldChg chg="modSp mod">
        <pc:chgData name="Huang, Po-kai" userId="be743c7d-0ad3-4a01-a6bb-e19e76bd5877" providerId="ADAL" clId="{DADB9DCE-BE06-4EA8-A055-BFA910EBFCAF}" dt="2022-01-21T17:35:34.208" v="254"/>
        <pc:sldMkLst>
          <pc:docMk/>
          <pc:sldMk cId="3964907625" sldId="1015"/>
        </pc:sldMkLst>
        <pc:spChg chg="mod">
          <ac:chgData name="Huang, Po-kai" userId="be743c7d-0ad3-4a01-a6bb-e19e76bd5877" providerId="ADAL" clId="{DADB9DCE-BE06-4EA8-A055-BFA910EBFCAF}" dt="2022-01-21T17:35:34.208" v="254"/>
          <ac:spMkLst>
            <pc:docMk/>
            <pc:sldMk cId="3964907625" sldId="1015"/>
            <ac:spMk id="2" creationId="{47352B74-83E2-415F-B741-59DE564FB41A}"/>
          </ac:spMkLst>
        </pc:spChg>
      </pc:sldChg>
      <pc:sldChg chg="modSp mod">
        <pc:chgData name="Huang, Po-kai" userId="be743c7d-0ad3-4a01-a6bb-e19e76bd5877" providerId="ADAL" clId="{DADB9DCE-BE06-4EA8-A055-BFA910EBFCAF}" dt="2022-01-20T21:02:35.467" v="158" actId="20577"/>
        <pc:sldMkLst>
          <pc:docMk/>
          <pc:sldMk cId="1912253308" sldId="1018"/>
        </pc:sldMkLst>
        <pc:spChg chg="mod">
          <ac:chgData name="Huang, Po-kai" userId="be743c7d-0ad3-4a01-a6bb-e19e76bd5877" providerId="ADAL" clId="{DADB9DCE-BE06-4EA8-A055-BFA910EBFCAF}" dt="2022-01-20T21:02:35.467" v="158" actId="20577"/>
          <ac:spMkLst>
            <pc:docMk/>
            <pc:sldMk cId="1912253308" sldId="1018"/>
            <ac:spMk id="3" creationId="{4A77491E-8523-47B3-914B-08E8425B99FD}"/>
          </ac:spMkLst>
        </pc:spChg>
      </pc:sldChg>
      <pc:sldChg chg="modSp mod">
        <pc:chgData name="Huang, Po-kai" userId="be743c7d-0ad3-4a01-a6bb-e19e76bd5877" providerId="ADAL" clId="{DADB9DCE-BE06-4EA8-A055-BFA910EBFCAF}" dt="2022-01-21T20:28:27.002" v="350" actId="20577"/>
        <pc:sldMkLst>
          <pc:docMk/>
          <pc:sldMk cId="2964243044" sldId="1020"/>
        </pc:sldMkLst>
        <pc:spChg chg="mod">
          <ac:chgData name="Huang, Po-kai" userId="be743c7d-0ad3-4a01-a6bb-e19e76bd5877" providerId="ADAL" clId="{DADB9DCE-BE06-4EA8-A055-BFA910EBFCAF}" dt="2022-01-21T20:28:27.002" v="350" actId="20577"/>
          <ac:spMkLst>
            <pc:docMk/>
            <pc:sldMk cId="2964243044" sldId="1020"/>
            <ac:spMk id="3" creationId="{307F0365-36DF-4084-BBCE-084099AF9644}"/>
          </ac:spMkLst>
        </pc:spChg>
      </pc:sldChg>
      <pc:sldChg chg="modSp mod">
        <pc:chgData name="Huang, Po-kai" userId="be743c7d-0ad3-4a01-a6bb-e19e76bd5877" providerId="ADAL" clId="{DADB9DCE-BE06-4EA8-A055-BFA910EBFCAF}" dt="2022-01-21T20:30:25.325" v="359"/>
        <pc:sldMkLst>
          <pc:docMk/>
          <pc:sldMk cId="3352680087" sldId="1021"/>
        </pc:sldMkLst>
        <pc:spChg chg="mod">
          <ac:chgData name="Huang, Po-kai" userId="be743c7d-0ad3-4a01-a6bb-e19e76bd5877" providerId="ADAL" clId="{DADB9DCE-BE06-4EA8-A055-BFA910EBFCAF}" dt="2022-01-21T20:30:25.325" v="359"/>
          <ac:spMkLst>
            <pc:docMk/>
            <pc:sldMk cId="3352680087" sldId="1021"/>
            <ac:spMk id="3" creationId="{FAFC47AC-1A5D-4D8A-8E8D-20C7A7DC6D54}"/>
          </ac:spMkLst>
        </pc:spChg>
      </pc:sldChg>
      <pc:sldChg chg="modSp mod">
        <pc:chgData name="Huang, Po-kai" userId="be743c7d-0ad3-4a01-a6bb-e19e76bd5877" providerId="ADAL" clId="{DADB9DCE-BE06-4EA8-A055-BFA910EBFCAF}" dt="2022-01-21T20:31:34.387" v="364" actId="20577"/>
        <pc:sldMkLst>
          <pc:docMk/>
          <pc:sldMk cId="3894122084" sldId="1022"/>
        </pc:sldMkLst>
        <pc:graphicFrameChg chg="mod modGraphic">
          <ac:chgData name="Huang, Po-kai" userId="be743c7d-0ad3-4a01-a6bb-e19e76bd5877" providerId="ADAL" clId="{DADB9DCE-BE06-4EA8-A055-BFA910EBFCAF}" dt="2022-01-21T20:31:34.387" v="364" actId="20577"/>
          <ac:graphicFrameMkLst>
            <pc:docMk/>
            <pc:sldMk cId="3894122084" sldId="1022"/>
            <ac:graphicFrameMk id="6" creationId="{935BCDBD-911A-4C57-8E05-D1BA12B02C62}"/>
          </ac:graphicFrameMkLst>
        </pc:graphicFrameChg>
      </pc:sldChg>
      <pc:sldMasterChg chg="modSp mod">
        <pc:chgData name="Huang, Po-kai" userId="be743c7d-0ad3-4a01-a6bb-e19e76bd5877" providerId="ADAL" clId="{DADB9DCE-BE06-4EA8-A055-BFA910EBFCAF}" dt="2022-01-21T17:39:21.980" v="312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DADB9DCE-BE06-4EA8-A055-BFA910EBFCAF}" dt="2022-01-21T17:39:21.980" v="312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B1A21C57-0143-4006-A8C4-FA73C1420AF9}"/>
    <pc:docChg chg="modSld modMainMaster">
      <pc:chgData name="Huang, Po-kai" userId="be743c7d-0ad3-4a01-a6bb-e19e76bd5877" providerId="ADAL" clId="{B1A21C57-0143-4006-A8C4-FA73C1420AF9}" dt="2021-01-05T00:39:34.740" v="26" actId="20577"/>
      <pc:docMkLst>
        <pc:docMk/>
      </pc:docMkLst>
      <pc:sldChg chg="modSp">
        <pc:chgData name="Huang, Po-kai" userId="be743c7d-0ad3-4a01-a6bb-e19e76bd5877" providerId="ADAL" clId="{B1A21C57-0143-4006-A8C4-FA73C1420AF9}" dt="2021-01-05T00:39:34.740" v="26" actId="20577"/>
        <pc:sldMkLst>
          <pc:docMk/>
          <pc:sldMk cId="3978039432" sldId="1020"/>
        </pc:sldMkLst>
        <pc:spChg chg="mod">
          <ac:chgData name="Huang, Po-kai" userId="be743c7d-0ad3-4a01-a6bb-e19e76bd5877" providerId="ADAL" clId="{B1A21C57-0143-4006-A8C4-FA73C1420AF9}" dt="2021-01-05T00:39:34.740" v="26" actId="20577"/>
          <ac:spMkLst>
            <pc:docMk/>
            <pc:sldMk cId="3978039432" sldId="1020"/>
            <ac:spMk id="3" creationId="{0223734F-0F36-44B3-B001-E3FC4D5E7D0F}"/>
          </ac:spMkLst>
        </pc:spChg>
      </pc:sldChg>
      <pc:sldMasterChg chg="modSp">
        <pc:chgData name="Huang, Po-kai" userId="be743c7d-0ad3-4a01-a6bb-e19e76bd5877" providerId="ADAL" clId="{B1A21C57-0143-4006-A8C4-FA73C1420AF9}" dt="2021-01-04T20:24:52.496" v="1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B1A21C57-0143-4006-A8C4-FA73C1420AF9}" dt="2021-01-04T20:24:52.496" v="1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7C92F303-DCB5-43FA-BCF3-159BD3D5871A}"/>
    <pc:docChg chg="undo custSel addSld delSld modSld modMainMaster">
      <pc:chgData name="Huang, Po-kai" userId="be743c7d-0ad3-4a01-a6bb-e19e76bd5877" providerId="ADAL" clId="{7C92F303-DCB5-43FA-BCF3-159BD3D5871A}" dt="2022-01-19T16:11:55.310" v="1377" actId="20577"/>
      <pc:docMkLst>
        <pc:docMk/>
      </pc:docMkLst>
      <pc:sldChg chg="modSp mod">
        <pc:chgData name="Huang, Po-kai" userId="be743c7d-0ad3-4a01-a6bb-e19e76bd5877" providerId="ADAL" clId="{7C92F303-DCB5-43FA-BCF3-159BD3D5871A}" dt="2022-01-19T16:11:55.310" v="1377" actId="20577"/>
        <pc:sldMkLst>
          <pc:docMk/>
          <pc:sldMk cId="0" sldId="331"/>
        </pc:sldMkLst>
        <pc:spChg chg="mod">
          <ac:chgData name="Huang, Po-kai" userId="be743c7d-0ad3-4a01-a6bb-e19e76bd5877" providerId="ADAL" clId="{7C92F303-DCB5-43FA-BCF3-159BD3D5871A}" dt="2022-01-18T15:46:26.806" v="204" actId="20577"/>
          <ac:spMkLst>
            <pc:docMk/>
            <pc:sldMk cId="0" sldId="331"/>
            <ac:spMk id="15366" creationId="{AAB4AADD-B9F4-45B4-B9D2-5B5E3506EF55}"/>
          </ac:spMkLst>
        </pc:spChg>
        <pc:graphicFrameChg chg="mod modGraphic">
          <ac:chgData name="Huang, Po-kai" userId="be743c7d-0ad3-4a01-a6bb-e19e76bd5877" providerId="ADAL" clId="{7C92F303-DCB5-43FA-BCF3-159BD3D5871A}" dt="2022-01-19T16:11:55.310" v="1377" actId="20577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modSp add mod">
        <pc:chgData name="Huang, Po-kai" userId="be743c7d-0ad3-4a01-a6bb-e19e76bd5877" providerId="ADAL" clId="{7C92F303-DCB5-43FA-BCF3-159BD3D5871A}" dt="2022-01-15T18:47:14.282" v="95" actId="20577"/>
        <pc:sldMkLst>
          <pc:docMk/>
          <pc:sldMk cId="3964907625" sldId="1015"/>
        </pc:sldMkLst>
        <pc:spChg chg="mod">
          <ac:chgData name="Huang, Po-kai" userId="be743c7d-0ad3-4a01-a6bb-e19e76bd5877" providerId="ADAL" clId="{7C92F303-DCB5-43FA-BCF3-159BD3D5871A}" dt="2022-01-15T18:46:39.463" v="83" actId="20577"/>
          <ac:spMkLst>
            <pc:docMk/>
            <pc:sldMk cId="3964907625" sldId="1015"/>
            <ac:spMk id="2" creationId="{47352B74-83E2-415F-B741-59DE564FB41A}"/>
          </ac:spMkLst>
        </pc:spChg>
        <pc:spChg chg="mod">
          <ac:chgData name="Huang, Po-kai" userId="be743c7d-0ad3-4a01-a6bb-e19e76bd5877" providerId="ADAL" clId="{7C92F303-DCB5-43FA-BCF3-159BD3D5871A}" dt="2022-01-15T18:47:14.282" v="95" actId="20577"/>
          <ac:spMkLst>
            <pc:docMk/>
            <pc:sldMk cId="3964907625" sldId="1015"/>
            <ac:spMk id="3" creationId="{83B4D61F-DE8D-46DD-BA11-14E07FCFED85}"/>
          </ac:spMkLst>
        </pc:spChg>
        <pc:spChg chg="mod">
          <ac:chgData name="Huang, Po-kai" userId="be743c7d-0ad3-4a01-a6bb-e19e76bd5877" providerId="ADAL" clId="{7C92F303-DCB5-43FA-BCF3-159BD3D5871A}" dt="2022-01-15T18:46:18.701" v="75" actId="20577"/>
          <ac:spMkLst>
            <pc:docMk/>
            <pc:sldMk cId="3964907625" sldId="1015"/>
            <ac:spMk id="16" creationId="{D85001A8-2B95-4F6D-8EC2-2B90CDAAFB2B}"/>
          </ac:spMkLst>
        </pc:spChg>
      </pc:sldChg>
      <pc:sldChg chg="modSp mod">
        <pc:chgData name="Huang, Po-kai" userId="be743c7d-0ad3-4a01-a6bb-e19e76bd5877" providerId="ADAL" clId="{7C92F303-DCB5-43FA-BCF3-159BD3D5871A}" dt="2022-01-18T17:00:00.510" v="1279" actId="20577"/>
        <pc:sldMkLst>
          <pc:docMk/>
          <pc:sldMk cId="843517436" sldId="1019"/>
        </pc:sldMkLst>
        <pc:spChg chg="mod">
          <ac:chgData name="Huang, Po-kai" userId="be743c7d-0ad3-4a01-a6bb-e19e76bd5877" providerId="ADAL" clId="{7C92F303-DCB5-43FA-BCF3-159BD3D5871A}" dt="2022-01-18T17:00:00.510" v="1279" actId="20577"/>
          <ac:spMkLst>
            <pc:docMk/>
            <pc:sldMk cId="843517436" sldId="1019"/>
            <ac:spMk id="3" creationId="{2C73258B-1513-4079-8D87-3075A2AD5371}"/>
          </ac:spMkLst>
        </pc:spChg>
      </pc:sldChg>
      <pc:sldChg chg="modSp mod">
        <pc:chgData name="Huang, Po-kai" userId="be743c7d-0ad3-4a01-a6bb-e19e76bd5877" providerId="ADAL" clId="{7C92F303-DCB5-43FA-BCF3-159BD3D5871A}" dt="2022-01-18T17:05:26.960" v="1315" actId="20577"/>
        <pc:sldMkLst>
          <pc:docMk/>
          <pc:sldMk cId="2964243044" sldId="1020"/>
        </pc:sldMkLst>
        <pc:spChg chg="mod">
          <ac:chgData name="Huang, Po-kai" userId="be743c7d-0ad3-4a01-a6bb-e19e76bd5877" providerId="ADAL" clId="{7C92F303-DCB5-43FA-BCF3-159BD3D5871A}" dt="2022-01-18T17:05:26.960" v="1315" actId="20577"/>
          <ac:spMkLst>
            <pc:docMk/>
            <pc:sldMk cId="2964243044" sldId="1020"/>
            <ac:spMk id="3" creationId="{307F0365-36DF-4084-BBCE-084099AF9644}"/>
          </ac:spMkLst>
        </pc:spChg>
      </pc:sldChg>
      <pc:sldChg chg="modSp mod">
        <pc:chgData name="Huang, Po-kai" userId="be743c7d-0ad3-4a01-a6bb-e19e76bd5877" providerId="ADAL" clId="{7C92F303-DCB5-43FA-BCF3-159BD3D5871A}" dt="2022-01-18T17:06:11.616" v="1327" actId="20577"/>
        <pc:sldMkLst>
          <pc:docMk/>
          <pc:sldMk cId="3352680087" sldId="1021"/>
        </pc:sldMkLst>
        <pc:spChg chg="mod">
          <ac:chgData name="Huang, Po-kai" userId="be743c7d-0ad3-4a01-a6bb-e19e76bd5877" providerId="ADAL" clId="{7C92F303-DCB5-43FA-BCF3-159BD3D5871A}" dt="2022-01-18T17:06:11.616" v="1327" actId="20577"/>
          <ac:spMkLst>
            <pc:docMk/>
            <pc:sldMk cId="3352680087" sldId="1021"/>
            <ac:spMk id="3" creationId="{FAFC47AC-1A5D-4D8A-8E8D-20C7A7DC6D54}"/>
          </ac:spMkLst>
        </pc:spChg>
      </pc:sldChg>
      <pc:sldChg chg="modSp mod">
        <pc:chgData name="Huang, Po-kai" userId="be743c7d-0ad3-4a01-a6bb-e19e76bd5877" providerId="ADAL" clId="{7C92F303-DCB5-43FA-BCF3-159BD3D5871A}" dt="2022-01-18T17:02:17.645" v="1290" actId="20577"/>
        <pc:sldMkLst>
          <pc:docMk/>
          <pc:sldMk cId="3894122084" sldId="1022"/>
        </pc:sldMkLst>
        <pc:graphicFrameChg chg="mod modGraphic">
          <ac:chgData name="Huang, Po-kai" userId="be743c7d-0ad3-4a01-a6bb-e19e76bd5877" providerId="ADAL" clId="{7C92F303-DCB5-43FA-BCF3-159BD3D5871A}" dt="2022-01-18T17:02:17.645" v="1290" actId="20577"/>
          <ac:graphicFrameMkLst>
            <pc:docMk/>
            <pc:sldMk cId="3894122084" sldId="1022"/>
            <ac:graphicFrameMk id="6" creationId="{935BCDBD-911A-4C57-8E05-D1BA12B02C62}"/>
          </ac:graphicFrameMkLst>
        </pc:graphicFrameChg>
      </pc:sldChg>
      <pc:sldChg chg="modSp mod">
        <pc:chgData name="Huang, Po-kai" userId="be743c7d-0ad3-4a01-a6bb-e19e76bd5877" providerId="ADAL" clId="{7C92F303-DCB5-43FA-BCF3-159BD3D5871A}" dt="2022-01-18T17:01:00.246" v="1283" actId="20577"/>
        <pc:sldMkLst>
          <pc:docMk/>
          <pc:sldMk cId="1092683960" sldId="1023"/>
        </pc:sldMkLst>
        <pc:spChg chg="mod">
          <ac:chgData name="Huang, Po-kai" userId="be743c7d-0ad3-4a01-a6bb-e19e76bd5877" providerId="ADAL" clId="{7C92F303-DCB5-43FA-BCF3-159BD3D5871A}" dt="2022-01-18T17:01:00.246" v="1283" actId="20577"/>
          <ac:spMkLst>
            <pc:docMk/>
            <pc:sldMk cId="1092683960" sldId="1023"/>
            <ac:spMk id="3" creationId="{006EF088-ED41-4B83-9FF1-CF10B360B828}"/>
          </ac:spMkLst>
        </pc:spChg>
      </pc:sldChg>
      <pc:sldChg chg="modSp new del mod">
        <pc:chgData name="Huang, Po-kai" userId="be743c7d-0ad3-4a01-a6bb-e19e76bd5877" providerId="ADAL" clId="{7C92F303-DCB5-43FA-BCF3-159BD3D5871A}" dt="2022-01-18T16:56:59.361" v="1273" actId="2696"/>
        <pc:sldMkLst>
          <pc:docMk/>
          <pc:sldMk cId="2591016765" sldId="1024"/>
        </pc:sldMkLst>
        <pc:spChg chg="mod">
          <ac:chgData name="Huang, Po-kai" userId="be743c7d-0ad3-4a01-a6bb-e19e76bd5877" providerId="ADAL" clId="{7C92F303-DCB5-43FA-BCF3-159BD3D5871A}" dt="2022-01-18T16:40:56.070" v="559" actId="20577"/>
          <ac:spMkLst>
            <pc:docMk/>
            <pc:sldMk cId="2591016765" sldId="1024"/>
            <ac:spMk id="2" creationId="{210DAFE9-BD03-4536-A18B-EE4515A0C0FF}"/>
          </ac:spMkLst>
        </pc:spChg>
        <pc:spChg chg="mod">
          <ac:chgData name="Huang, Po-kai" userId="be743c7d-0ad3-4a01-a6bb-e19e76bd5877" providerId="ADAL" clId="{7C92F303-DCB5-43FA-BCF3-159BD3D5871A}" dt="2022-01-18T16:55:10.605" v="1272" actId="20577"/>
          <ac:spMkLst>
            <pc:docMk/>
            <pc:sldMk cId="2591016765" sldId="1024"/>
            <ac:spMk id="3" creationId="{739A29DA-A704-43C0-86EA-5610ABEFBDBD}"/>
          </ac:spMkLst>
        </pc:spChg>
      </pc:sldChg>
      <pc:sldChg chg="modSp new del mod">
        <pc:chgData name="Huang, Po-kai" userId="be743c7d-0ad3-4a01-a6bb-e19e76bd5877" providerId="ADAL" clId="{7C92F303-DCB5-43FA-BCF3-159BD3D5871A}" dt="2022-01-15T18:47:25.491" v="96" actId="47"/>
        <pc:sldMkLst>
          <pc:docMk/>
          <pc:sldMk cId="2878478906" sldId="1024"/>
        </pc:sldMkLst>
        <pc:spChg chg="mod">
          <ac:chgData name="Huang, Po-kai" userId="be743c7d-0ad3-4a01-a6bb-e19e76bd5877" providerId="ADAL" clId="{7C92F303-DCB5-43FA-BCF3-159BD3D5871A}" dt="2022-01-15T18:45:44.060" v="38" actId="20577"/>
          <ac:spMkLst>
            <pc:docMk/>
            <pc:sldMk cId="2878478906" sldId="1024"/>
            <ac:spMk id="2" creationId="{8FACF68A-2300-49BC-9B2A-0A013703AD91}"/>
          </ac:spMkLst>
        </pc:spChg>
      </pc:sldChg>
      <pc:sldMasterChg chg="modSp mod">
        <pc:chgData name="Huang, Po-kai" userId="be743c7d-0ad3-4a01-a6bb-e19e76bd5877" providerId="ADAL" clId="{7C92F303-DCB5-43FA-BCF3-159BD3D5871A}" dt="2022-01-17T20:59:13.546" v="200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7C92F303-DCB5-43FA-BCF3-159BD3D5871A}" dt="2022-01-17T20:59:13.546" v="200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3B466C07-8AA1-460A-9EE1-372C85146E36}"/>
    <pc:docChg chg="undo custSel addSld delSld modSld">
      <pc:chgData name="Huang, Po-kai" userId="be743c7d-0ad3-4a01-a6bb-e19e76bd5877" providerId="ADAL" clId="{3B466C07-8AA1-460A-9EE1-372C85146E36}" dt="2022-01-15T18:41:39.970" v="648" actId="47"/>
      <pc:docMkLst>
        <pc:docMk/>
      </pc:docMkLst>
      <pc:sldChg chg="modSp mod">
        <pc:chgData name="Huang, Po-kai" userId="be743c7d-0ad3-4a01-a6bb-e19e76bd5877" providerId="ADAL" clId="{3B466C07-8AA1-460A-9EE1-372C85146E36}" dt="2022-01-15T18:32:03.289" v="0" actId="20577"/>
        <pc:sldMkLst>
          <pc:docMk/>
          <pc:sldMk cId="0" sldId="331"/>
        </pc:sldMkLst>
        <pc:spChg chg="mod">
          <ac:chgData name="Huang, Po-kai" userId="be743c7d-0ad3-4a01-a6bb-e19e76bd5877" providerId="ADAL" clId="{3B466C07-8AA1-460A-9EE1-372C85146E36}" dt="2022-01-15T18:32:03.289" v="0" actId="20577"/>
          <ac:spMkLst>
            <pc:docMk/>
            <pc:sldMk cId="0" sldId="331"/>
            <ac:spMk id="15365" creationId="{5EB80220-6DDA-46D8-A532-4F8294B75F35}"/>
          </ac:spMkLst>
        </pc:spChg>
      </pc:sldChg>
      <pc:sldChg chg="modSp mod">
        <pc:chgData name="Huang, Po-kai" userId="be743c7d-0ad3-4a01-a6bb-e19e76bd5877" providerId="ADAL" clId="{3B466C07-8AA1-460A-9EE1-372C85146E36}" dt="2022-01-15T18:32:16.953" v="4" actId="20577"/>
        <pc:sldMkLst>
          <pc:docMk/>
          <pc:sldMk cId="2045496877" sldId="1017"/>
        </pc:sldMkLst>
        <pc:spChg chg="mod">
          <ac:chgData name="Huang, Po-kai" userId="be743c7d-0ad3-4a01-a6bb-e19e76bd5877" providerId="ADAL" clId="{3B466C07-8AA1-460A-9EE1-372C85146E36}" dt="2022-01-15T18:32:16.953" v="4" actId="20577"/>
          <ac:spMkLst>
            <pc:docMk/>
            <pc:sldMk cId="2045496877" sldId="1017"/>
            <ac:spMk id="3" creationId="{FC5ABDE8-F200-4A5B-B811-908DC3C434B7}"/>
          </ac:spMkLst>
        </pc:spChg>
      </pc:sldChg>
      <pc:sldChg chg="modSp mod">
        <pc:chgData name="Huang, Po-kai" userId="be743c7d-0ad3-4a01-a6bb-e19e76bd5877" providerId="ADAL" clId="{3B466C07-8AA1-460A-9EE1-372C85146E36}" dt="2022-01-15T18:34:07.260" v="6" actId="20577"/>
        <pc:sldMkLst>
          <pc:docMk/>
          <pc:sldMk cId="843517436" sldId="1019"/>
        </pc:sldMkLst>
        <pc:spChg chg="mod">
          <ac:chgData name="Huang, Po-kai" userId="be743c7d-0ad3-4a01-a6bb-e19e76bd5877" providerId="ADAL" clId="{3B466C07-8AA1-460A-9EE1-372C85146E36}" dt="2022-01-15T18:34:07.260" v="6" actId="20577"/>
          <ac:spMkLst>
            <pc:docMk/>
            <pc:sldMk cId="843517436" sldId="1019"/>
            <ac:spMk id="3" creationId="{2C73258B-1513-4079-8D87-3075A2AD5371}"/>
          </ac:spMkLst>
        </pc:spChg>
      </pc:sldChg>
      <pc:sldChg chg="modSp mod">
        <pc:chgData name="Huang, Po-kai" userId="be743c7d-0ad3-4a01-a6bb-e19e76bd5877" providerId="ADAL" clId="{3B466C07-8AA1-460A-9EE1-372C85146E36}" dt="2022-01-15T18:34:52.715" v="10" actId="20577"/>
        <pc:sldMkLst>
          <pc:docMk/>
          <pc:sldMk cId="2964243044" sldId="1020"/>
        </pc:sldMkLst>
        <pc:spChg chg="mod">
          <ac:chgData name="Huang, Po-kai" userId="be743c7d-0ad3-4a01-a6bb-e19e76bd5877" providerId="ADAL" clId="{3B466C07-8AA1-460A-9EE1-372C85146E36}" dt="2022-01-15T18:34:52.715" v="10" actId="20577"/>
          <ac:spMkLst>
            <pc:docMk/>
            <pc:sldMk cId="2964243044" sldId="1020"/>
            <ac:spMk id="3" creationId="{307F0365-36DF-4084-BBCE-084099AF9644}"/>
          </ac:spMkLst>
        </pc:spChg>
      </pc:sldChg>
      <pc:sldChg chg="modSp new mod">
        <pc:chgData name="Huang, Po-kai" userId="be743c7d-0ad3-4a01-a6bb-e19e76bd5877" providerId="ADAL" clId="{3B466C07-8AA1-460A-9EE1-372C85146E36}" dt="2022-01-15T18:40:58.077" v="645" actId="108"/>
        <pc:sldMkLst>
          <pc:docMk/>
          <pc:sldMk cId="1092683960" sldId="1023"/>
        </pc:sldMkLst>
        <pc:spChg chg="mod">
          <ac:chgData name="Huang, Po-kai" userId="be743c7d-0ad3-4a01-a6bb-e19e76bd5877" providerId="ADAL" clId="{3B466C07-8AA1-460A-9EE1-372C85146E36}" dt="2022-01-15T18:35:39.696" v="29" actId="20577"/>
          <ac:spMkLst>
            <pc:docMk/>
            <pc:sldMk cId="1092683960" sldId="1023"/>
            <ac:spMk id="2" creationId="{89A1FAC7-F063-4D17-BB66-EB14195A7A38}"/>
          </ac:spMkLst>
        </pc:spChg>
        <pc:spChg chg="mod">
          <ac:chgData name="Huang, Po-kai" userId="be743c7d-0ad3-4a01-a6bb-e19e76bd5877" providerId="ADAL" clId="{3B466C07-8AA1-460A-9EE1-372C85146E36}" dt="2022-01-15T18:40:58.077" v="645" actId="108"/>
          <ac:spMkLst>
            <pc:docMk/>
            <pc:sldMk cId="1092683960" sldId="1023"/>
            <ac:spMk id="3" creationId="{006EF088-ED41-4B83-9FF1-CF10B360B828}"/>
          </ac:spMkLst>
        </pc:spChg>
      </pc:sldChg>
      <pc:sldChg chg="modSp new del mod">
        <pc:chgData name="Huang, Po-kai" userId="be743c7d-0ad3-4a01-a6bb-e19e76bd5877" providerId="ADAL" clId="{3B466C07-8AA1-460A-9EE1-372C85146E36}" dt="2022-01-15T18:41:39.970" v="648" actId="47"/>
        <pc:sldMkLst>
          <pc:docMk/>
          <pc:sldMk cId="2012328865" sldId="1024"/>
        </pc:sldMkLst>
        <pc:spChg chg="mod">
          <ac:chgData name="Huang, Po-kai" userId="be743c7d-0ad3-4a01-a6bb-e19e76bd5877" providerId="ADAL" clId="{3B466C07-8AA1-460A-9EE1-372C85146E36}" dt="2022-01-15T18:41:34.221" v="647"/>
          <ac:spMkLst>
            <pc:docMk/>
            <pc:sldMk cId="2012328865" sldId="1024"/>
            <ac:spMk id="2" creationId="{E3F91056-C0F5-4BA5-BB2C-CF52684D20B3}"/>
          </ac:spMkLst>
        </pc:spChg>
      </pc:sldChg>
    </pc:docChg>
  </pc:docChgLst>
  <pc:docChgLst>
    <pc:chgData name="Huang, Po-kai" userId="be743c7d-0ad3-4a01-a6bb-e19e76bd5877" providerId="ADAL" clId="{FBB1266E-FD2F-4E52-A464-9A6AF291E35A}"/>
    <pc:docChg chg="modSld modMainMaster">
      <pc:chgData name="Huang, Po-kai" userId="be743c7d-0ad3-4a01-a6bb-e19e76bd5877" providerId="ADAL" clId="{FBB1266E-FD2F-4E52-A464-9A6AF291E35A}" dt="2021-01-20T15:51:22.013" v="141" actId="20577"/>
      <pc:docMkLst>
        <pc:docMk/>
      </pc:docMkLst>
      <pc:sldChg chg="modSp">
        <pc:chgData name="Huang, Po-kai" userId="be743c7d-0ad3-4a01-a6bb-e19e76bd5877" providerId="ADAL" clId="{FBB1266E-FD2F-4E52-A464-9A6AF291E35A}" dt="2021-01-20T15:51:22.013" v="141" actId="20577"/>
        <pc:sldMkLst>
          <pc:docMk/>
          <pc:sldMk cId="3978039432" sldId="1020"/>
        </pc:sldMkLst>
        <pc:spChg chg="mod">
          <ac:chgData name="Huang, Po-kai" userId="be743c7d-0ad3-4a01-a6bb-e19e76bd5877" providerId="ADAL" clId="{FBB1266E-FD2F-4E52-A464-9A6AF291E35A}" dt="2021-01-20T15:51:22.013" v="141" actId="20577"/>
          <ac:spMkLst>
            <pc:docMk/>
            <pc:sldMk cId="3978039432" sldId="1020"/>
            <ac:spMk id="3" creationId="{0223734F-0F36-44B3-B001-E3FC4D5E7D0F}"/>
          </ac:spMkLst>
        </pc:spChg>
      </pc:sldChg>
      <pc:sldChg chg="modSp">
        <pc:chgData name="Huang, Po-kai" userId="be743c7d-0ad3-4a01-a6bb-e19e76bd5877" providerId="ADAL" clId="{FBB1266E-FD2F-4E52-A464-9A6AF291E35A}" dt="2021-01-13T04:46:29.229" v="133" actId="20577"/>
        <pc:sldMkLst>
          <pc:docMk/>
          <pc:sldMk cId="7348375" sldId="1021"/>
        </pc:sldMkLst>
        <pc:spChg chg="mod">
          <ac:chgData name="Huang, Po-kai" userId="be743c7d-0ad3-4a01-a6bb-e19e76bd5877" providerId="ADAL" clId="{FBB1266E-FD2F-4E52-A464-9A6AF291E35A}" dt="2021-01-13T04:46:29.229" v="133" actId="20577"/>
          <ac:spMkLst>
            <pc:docMk/>
            <pc:sldMk cId="7348375" sldId="1021"/>
            <ac:spMk id="3" creationId="{3C792C9D-9477-4C77-ADBA-F318CB179940}"/>
          </ac:spMkLst>
        </pc:spChg>
      </pc:sldChg>
      <pc:sldMasterChg chg="modSp">
        <pc:chgData name="Huang, Po-kai" userId="be743c7d-0ad3-4a01-a6bb-e19e76bd5877" providerId="ADAL" clId="{FBB1266E-FD2F-4E52-A464-9A6AF291E35A}" dt="2021-01-13T04:44:04.723" v="16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FBB1266E-FD2F-4E52-A464-9A6AF291E35A}" dt="2021-01-13T04:44:04.723" v="16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AF257E36-EE4C-4863-B522-44FCA4024CC9}"/>
    <pc:docChg chg="custSel modSld modMainMaster">
      <pc:chgData name="Huang, Po-kai" userId="be743c7d-0ad3-4a01-a6bb-e19e76bd5877" providerId="ADAL" clId="{AF257E36-EE4C-4863-B522-44FCA4024CC9}" dt="2021-05-13T14:04:21.138" v="362" actId="20577"/>
      <pc:docMkLst>
        <pc:docMk/>
      </pc:docMkLst>
      <pc:sldChg chg="modSp mod">
        <pc:chgData name="Huang, Po-kai" userId="be743c7d-0ad3-4a01-a6bb-e19e76bd5877" providerId="ADAL" clId="{AF257E36-EE4C-4863-B522-44FCA4024CC9}" dt="2021-05-13T14:04:21.138" v="362" actId="20577"/>
        <pc:sldMkLst>
          <pc:docMk/>
          <pc:sldMk cId="3022623413" sldId="270"/>
        </pc:sldMkLst>
        <pc:spChg chg="mod">
          <ac:chgData name="Huang, Po-kai" userId="be743c7d-0ad3-4a01-a6bb-e19e76bd5877" providerId="ADAL" clId="{AF257E36-EE4C-4863-B522-44FCA4024CC9}" dt="2021-05-13T14:04:21.138" v="362" actId="20577"/>
          <ac:spMkLst>
            <pc:docMk/>
            <pc:sldMk cId="3022623413" sldId="270"/>
            <ac:spMk id="3" creationId="{5B545460-4083-4F1D-8395-81C43868DA59}"/>
          </ac:spMkLst>
        </pc:spChg>
      </pc:sldChg>
      <pc:sldChg chg="modSp mod">
        <pc:chgData name="Huang, Po-kai" userId="be743c7d-0ad3-4a01-a6bb-e19e76bd5877" providerId="ADAL" clId="{AF257E36-EE4C-4863-B522-44FCA4024CC9}" dt="2021-05-13T13:54:52.176" v="175" actId="115"/>
        <pc:sldMkLst>
          <pc:docMk/>
          <pc:sldMk cId="0" sldId="331"/>
        </pc:sldMkLst>
        <pc:spChg chg="mod">
          <ac:chgData name="Huang, Po-kai" userId="be743c7d-0ad3-4a01-a6bb-e19e76bd5877" providerId="ADAL" clId="{AF257E36-EE4C-4863-B522-44FCA4024CC9}" dt="2021-05-13T13:46:47.011" v="9" actId="20577"/>
          <ac:spMkLst>
            <pc:docMk/>
            <pc:sldMk cId="0" sldId="331"/>
            <ac:spMk id="15366" creationId="{AAB4AADD-B9F4-45B4-B9D2-5B5E3506EF55}"/>
          </ac:spMkLst>
        </pc:spChg>
        <pc:graphicFrameChg chg="mod modGraphic">
          <ac:chgData name="Huang, Po-kai" userId="be743c7d-0ad3-4a01-a6bb-e19e76bd5877" providerId="ADAL" clId="{AF257E36-EE4C-4863-B522-44FCA4024CC9}" dt="2021-05-13T13:54:52.176" v="175" actId="115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modSp mod">
        <pc:chgData name="Huang, Po-kai" userId="be743c7d-0ad3-4a01-a6bb-e19e76bd5877" providerId="ADAL" clId="{AF257E36-EE4C-4863-B522-44FCA4024CC9}" dt="2021-05-13T14:01:37.450" v="345" actId="20577"/>
        <pc:sldMkLst>
          <pc:docMk/>
          <pc:sldMk cId="3139954062" sldId="1011"/>
        </pc:sldMkLst>
        <pc:spChg chg="mod">
          <ac:chgData name="Huang, Po-kai" userId="be743c7d-0ad3-4a01-a6bb-e19e76bd5877" providerId="ADAL" clId="{AF257E36-EE4C-4863-B522-44FCA4024CC9}" dt="2021-05-13T14:01:37.450" v="345" actId="20577"/>
          <ac:spMkLst>
            <pc:docMk/>
            <pc:sldMk cId="3139954062" sldId="1011"/>
            <ac:spMk id="3" creationId="{087A8D94-EFD9-4C8A-874C-BBD6DCFFAC70}"/>
          </ac:spMkLst>
        </pc:spChg>
      </pc:sldChg>
      <pc:sldChg chg="modSp mod">
        <pc:chgData name="Huang, Po-kai" userId="be743c7d-0ad3-4a01-a6bb-e19e76bd5877" providerId="ADAL" clId="{AF257E36-EE4C-4863-B522-44FCA4024CC9}" dt="2021-05-13T14:00:04.006" v="218" actId="20577"/>
        <pc:sldMkLst>
          <pc:docMk/>
          <pc:sldMk cId="2769909081" sldId="1016"/>
        </pc:sldMkLst>
        <pc:spChg chg="mod">
          <ac:chgData name="Huang, Po-kai" userId="be743c7d-0ad3-4a01-a6bb-e19e76bd5877" providerId="ADAL" clId="{AF257E36-EE4C-4863-B522-44FCA4024CC9}" dt="2021-05-13T14:00:04.006" v="218" actId="20577"/>
          <ac:spMkLst>
            <pc:docMk/>
            <pc:sldMk cId="2769909081" sldId="1016"/>
            <ac:spMk id="3" creationId="{3D73F082-F564-4DA9-936E-83F4166727C4}"/>
          </ac:spMkLst>
        </pc:spChg>
      </pc:sldChg>
      <pc:sldMasterChg chg="modSp mod">
        <pc:chgData name="Huang, Po-kai" userId="be743c7d-0ad3-4a01-a6bb-e19e76bd5877" providerId="ADAL" clId="{AF257E36-EE4C-4863-B522-44FCA4024CC9}" dt="2021-05-13T13:46:34.794" v="7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AF257E36-EE4C-4863-B522-44FCA4024CC9}" dt="2021-05-13T13:46:34.794" v="7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8/3/2022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Jan 2022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802.11-22/1221r0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atents.justia.com/inventor/daniel-f-bravo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Additional 11bi Requirements for Issue 2 and Issue 7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2022-07-29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97865"/>
              </p:ext>
            </p:extLst>
          </p:nvPr>
        </p:nvGraphicFramePr>
        <p:xfrm>
          <a:off x="1152525" y="2748996"/>
          <a:ext cx="7391400" cy="35851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2">
                  <a:txBody>
                    <a:bodyPr/>
                    <a:lstStyle/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Ido Ouzieli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Johannes Berg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Ilan Peer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1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100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hlinkClick r:id="rId3">
                          <a:extLst>
                            <a:ext uri="{A12FA001-AC4F-418D-AE19-62706E023703}">
                              <ahyp:hlinkClr xmlns:ahyp="http://schemas.microsoft.com/office/drawing/2018/hyperlinkcolor" val="tx"/>
                            </a:ext>
                          </a:extLst>
                        </a:hlinkClick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90842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17178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43987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07001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9723942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B21D7-4367-4236-9A55-D76AB5EB8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Requirement for Issue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F1FD8-4D7B-4EFB-B8C6-66738AF9A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11 bi has approved the following requirement for Issue 2</a:t>
            </a:r>
          </a:p>
          <a:p>
            <a:pPr marL="457200" lvl="1" indent="0">
              <a:buNone/>
            </a:pPr>
            <a:endParaRPr lang="en-US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R="0"/>
            <a:r>
              <a:rPr lang="en-US" sz="2000" dirty="0"/>
              <a:t>802.1X authentication is currently done using data frame after association. To achieve above requirement, we propose the following requirement to handle 802.1X authentication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alibri" panose="020F0502020204030204" pitchFamily="34" charset="0"/>
              <a:ea typeface="PMingLiU" panose="02020500000000000000" pitchFamily="18" charset="-120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5BC87B-C40D-4C06-9476-9FFF9589D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91E06E-B6E8-4340-AB36-77DCEC035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0E8A6D6A-755C-4691-A979-BE694DF015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939817"/>
              </p:ext>
            </p:extLst>
          </p:nvPr>
        </p:nvGraphicFramePr>
        <p:xfrm>
          <a:off x="827584" y="2492896"/>
          <a:ext cx="7159625" cy="1329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925">
                  <a:extLst>
                    <a:ext uri="{9D8B030D-6E8A-4147-A177-3AD203B41FA5}">
                      <a16:colId xmlns:a16="http://schemas.microsoft.com/office/drawing/2014/main" val="1826265212"/>
                    </a:ext>
                  </a:extLst>
                </a:gridCol>
                <a:gridCol w="3032571">
                  <a:extLst>
                    <a:ext uri="{9D8B030D-6E8A-4147-A177-3AD203B41FA5}">
                      <a16:colId xmlns:a16="http://schemas.microsoft.com/office/drawing/2014/main" val="1730863285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4000021642"/>
                    </a:ext>
                  </a:extLst>
                </a:gridCol>
                <a:gridCol w="759148">
                  <a:extLst>
                    <a:ext uri="{9D8B030D-6E8A-4147-A177-3AD203B41FA5}">
                      <a16:colId xmlns:a16="http://schemas.microsoft.com/office/drawing/2014/main" val="488326851"/>
                    </a:ext>
                  </a:extLst>
                </a:gridCol>
                <a:gridCol w="1431925">
                  <a:extLst>
                    <a:ext uri="{9D8B030D-6E8A-4147-A177-3AD203B41FA5}">
                      <a16:colId xmlns:a16="http://schemas.microsoft.com/office/drawing/2014/main" val="2280352963"/>
                    </a:ext>
                  </a:extLst>
                </a:gridCol>
              </a:tblGrid>
              <a:tr h="355490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effectLst/>
                        </a:rPr>
                        <a:t>Requirement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effectLst/>
                        </a:rPr>
                        <a:t>Issue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effectLst/>
                        </a:rPr>
                        <a:t>Status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effectLst/>
                        </a:rPr>
                        <a:t>Information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76959"/>
                  </a:ext>
                </a:extLst>
              </a:tr>
              <a:tr h="973604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11bi shall define a mechanism for a CPE Client and CPE AP </a:t>
                      </a:r>
                      <a:r>
                        <a:rPr lang="en-US" sz="1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to establish keys from an Authentication exchange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which can then be used to protect the (Re)Association Request/Response. 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900" dirty="0">
                          <a:effectLst/>
                        </a:rPr>
                        <a:t>Approved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Proposed - 22/107r2 (9 March 2022)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To be motioned –agreed by unanimous consent 4/21/2022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  <a:defRPr/>
                      </a:pPr>
                      <a:r>
                        <a:rPr lang="en-GB" sz="800" b="1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"/>
                        </a:rPr>
                        <a:t>Approved</a:t>
                      </a:r>
                      <a:r>
                        <a:rPr lang="en-GB" sz="8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"/>
                        </a:rPr>
                        <a:t> (Motion #13, 13 May 2022)</a:t>
                      </a:r>
                      <a:endParaRPr lang="en-US" sz="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5975726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015F100-9DAB-4935-B2D8-3AAB72157D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953625"/>
              </p:ext>
            </p:extLst>
          </p:nvPr>
        </p:nvGraphicFramePr>
        <p:xfrm>
          <a:off x="827584" y="5053123"/>
          <a:ext cx="7159625" cy="1329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925">
                  <a:extLst>
                    <a:ext uri="{9D8B030D-6E8A-4147-A177-3AD203B41FA5}">
                      <a16:colId xmlns:a16="http://schemas.microsoft.com/office/drawing/2014/main" val="1567222098"/>
                    </a:ext>
                  </a:extLst>
                </a:gridCol>
                <a:gridCol w="3032571">
                  <a:extLst>
                    <a:ext uri="{9D8B030D-6E8A-4147-A177-3AD203B41FA5}">
                      <a16:colId xmlns:a16="http://schemas.microsoft.com/office/drawing/2014/main" val="231239705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773356425"/>
                    </a:ext>
                  </a:extLst>
                </a:gridCol>
                <a:gridCol w="759148">
                  <a:extLst>
                    <a:ext uri="{9D8B030D-6E8A-4147-A177-3AD203B41FA5}">
                      <a16:colId xmlns:a16="http://schemas.microsoft.com/office/drawing/2014/main" val="1043092152"/>
                    </a:ext>
                  </a:extLst>
                </a:gridCol>
                <a:gridCol w="1431925">
                  <a:extLst>
                    <a:ext uri="{9D8B030D-6E8A-4147-A177-3AD203B41FA5}">
                      <a16:colId xmlns:a16="http://schemas.microsoft.com/office/drawing/2014/main" val="1172912268"/>
                    </a:ext>
                  </a:extLst>
                </a:gridCol>
              </a:tblGrid>
              <a:tr h="355490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effectLst/>
                        </a:rPr>
                        <a:t>Requirement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effectLst/>
                        </a:rPr>
                        <a:t>Issue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effectLst/>
                        </a:rPr>
                        <a:t>Status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effectLst/>
                        </a:rPr>
                        <a:t>Information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7048288"/>
                  </a:ext>
                </a:extLst>
              </a:tr>
              <a:tr h="973604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XXX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-571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  <a:cs typeface="+mn-cs"/>
                        </a:rPr>
                        <a:t>11bi shall define a mechanism for a CPE Client and CPE AP to tunnel 802.1X EAPOL PDUs in Authentication frames to perform IEEE 802.1X authentication.</a:t>
                      </a:r>
                    </a:p>
                    <a:p>
                      <a:pPr marL="400050" lv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Proposed</a:t>
                      </a:r>
                      <a:endParaRPr lang="en-US" sz="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endParaRPr lang="en-US" sz="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46952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967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66E11-C858-4D13-AC34-224FA3310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Requirement for Issue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6DE5D7-8F9E-4863-9FC0-3DC3A4D84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/>
              <a:t>11bi has agreed on the following for Issue 7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100" dirty="0"/>
              <a:t>Different client device implementations have identifiable characteristics during association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100" dirty="0"/>
              <a:t>These characteristics are externally visible in unprotected signaling, and hence can be used to fingerprint and track the device, e.g.</a:t>
            </a:r>
          </a:p>
          <a:p>
            <a:pPr marL="1200150" lvl="2" indent="-457200">
              <a:buFont typeface="Arial" panose="020B0604020202020204" pitchFamily="34" charset="0"/>
              <a:buChar char="•"/>
            </a:pPr>
            <a:r>
              <a:rPr lang="en-US" sz="1100" dirty="0"/>
              <a:t>non-robust action frames</a:t>
            </a:r>
          </a:p>
          <a:p>
            <a:r>
              <a:rPr lang="en-US" sz="1400"/>
              <a:t>To </a:t>
            </a:r>
            <a:r>
              <a:rPr lang="en-US" sz="1400" dirty="0"/>
              <a:t>obtain specific parameters after association, the current mechanism of using probe request/response and multi-link probe request/response can not be protected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100" dirty="0"/>
              <a:t>What you request in the request frame is very specific and has privacy issues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100" dirty="0"/>
              <a:t>What you get as response is specific to the request and has privacy issues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100" dirty="0"/>
              <a:t>Probe Response frame needs to be sent by transmitted BSSID under multiple BSSID mechanism, which makes encryption of individually addressed frame difficult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600" dirty="0"/>
              <a:t>We propose the following additional requirement for Issue 7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F41086-F9AB-4CF8-9453-D551BBFD1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03BF5B-97B0-4615-976E-5C07535C5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4E4041C-DB19-4FFE-8A58-DF0971CB81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64228"/>
              </p:ext>
            </p:extLst>
          </p:nvPr>
        </p:nvGraphicFramePr>
        <p:xfrm>
          <a:off x="990600" y="4781831"/>
          <a:ext cx="7159625" cy="1422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925">
                  <a:extLst>
                    <a:ext uri="{9D8B030D-6E8A-4147-A177-3AD203B41FA5}">
                      <a16:colId xmlns:a16="http://schemas.microsoft.com/office/drawing/2014/main" val="1567222098"/>
                    </a:ext>
                  </a:extLst>
                </a:gridCol>
                <a:gridCol w="3032571">
                  <a:extLst>
                    <a:ext uri="{9D8B030D-6E8A-4147-A177-3AD203B41FA5}">
                      <a16:colId xmlns:a16="http://schemas.microsoft.com/office/drawing/2014/main" val="231239705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773356425"/>
                    </a:ext>
                  </a:extLst>
                </a:gridCol>
                <a:gridCol w="759148">
                  <a:extLst>
                    <a:ext uri="{9D8B030D-6E8A-4147-A177-3AD203B41FA5}">
                      <a16:colId xmlns:a16="http://schemas.microsoft.com/office/drawing/2014/main" val="1043092152"/>
                    </a:ext>
                  </a:extLst>
                </a:gridCol>
                <a:gridCol w="1431925">
                  <a:extLst>
                    <a:ext uri="{9D8B030D-6E8A-4147-A177-3AD203B41FA5}">
                      <a16:colId xmlns:a16="http://schemas.microsoft.com/office/drawing/2014/main" val="1172912268"/>
                    </a:ext>
                  </a:extLst>
                </a:gridCol>
              </a:tblGrid>
              <a:tr h="355490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effectLst/>
                        </a:rPr>
                        <a:t>Requirement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effectLst/>
                        </a:rPr>
                        <a:t>Issue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effectLst/>
                        </a:rPr>
                        <a:t>Status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200" dirty="0">
                          <a:effectLst/>
                        </a:rPr>
                        <a:t>Information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7048288"/>
                  </a:ext>
                </a:extLst>
              </a:tr>
              <a:tr h="973604"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XXX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11bi shall define a mechanism for a 11bi non-AP STA to request capabilities and operation parameters of the associated 11bi AP or a 11bi non-AP MLD to request capabilities and operation parameters of APs affiliated with the associated 11bi AP MLD using an individually addressed protected request/response action frame.</a:t>
                      </a:r>
                    </a:p>
                    <a:p>
                      <a:pPr marL="400050" lv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Proposed</a:t>
                      </a:r>
                      <a:endParaRPr lang="en-US" sz="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endParaRPr lang="en-US" sz="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46952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65942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0" ma:contentTypeDescription="Create a new document." ma:contentTypeScope="" ma:versionID="0522c519dadb6fc2047cea0054a46e9c">
  <xsd:schema xmlns:xsd="http://www.w3.org/2001/XMLSchema" xmlns:xs="http://www.w3.org/2001/XMLSchema" xmlns:p="http://schemas.microsoft.com/office/2006/metadata/properties" xmlns:ns3="a915fe38-2618-47b6-8303-829fb71466d5" targetNamespace="http://schemas.microsoft.com/office/2006/metadata/properties" ma:root="true" ma:fieldsID="e7b381697b003f982c6de6f0e0793f20" ns3:_="">
    <xsd:import namespace="a915fe38-2618-47b6-8303-829fb71466d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BC454F8-D757-4A91-92F0-1CB9202253A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B75EB59-6907-42D9-AAB9-BAE8734E8C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49C7AF-1755-4064-A57F-AA736283F6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59625</TotalTime>
  <Words>409</Words>
  <Application>Microsoft Office PowerPoint</Application>
  <PresentationFormat>On-screen Show (4:3)</PresentationFormat>
  <Paragraphs>80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Qualcomm Office Regular</vt:lpstr>
      <vt:lpstr>Qualcomm Regular</vt:lpstr>
      <vt:lpstr>Arial</vt:lpstr>
      <vt:lpstr>Calibri</vt:lpstr>
      <vt:lpstr>Times New Roman</vt:lpstr>
      <vt:lpstr>802-11-Submission</vt:lpstr>
      <vt:lpstr>Additional 11bi Requirements for Issue 2 and Issue 7</vt:lpstr>
      <vt:lpstr>Additional Requirement for Issue 2</vt:lpstr>
      <vt:lpstr>Additional Requirement for Issue 7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2327</cp:revision>
  <cp:lastPrinted>1998-02-10T13:28:06Z</cp:lastPrinted>
  <dcterms:created xsi:type="dcterms:W3CDTF">2004-12-02T14:01:45Z</dcterms:created>
  <dcterms:modified xsi:type="dcterms:W3CDTF">2022-08-03T17:27:33Z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b28e998a-6813-414e-8012-242fab604f4a</vt:lpwstr>
  </property>
  <property fmtid="{D5CDD505-2E9C-101B-9397-08002B2CF9AE}" pid="4" name="CTP_TimeStamp">
    <vt:lpwstr>2020-07-22 22:37:17Z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ContentTypeId">
    <vt:lpwstr>0x010100F2552158F8185D44A8848B98AEA319AF</vt:lpwstr>
  </property>
</Properties>
</file>