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70" r:id="rId3"/>
    <p:sldId id="257" r:id="rId4"/>
    <p:sldId id="262" r:id="rId5"/>
    <p:sldId id="274" r:id="rId6"/>
    <p:sldId id="271" r:id="rId7"/>
    <p:sldId id="275" r:id="rId8"/>
    <p:sldId id="267" r:id="rId9"/>
    <p:sldId id="272" r:id="rId10"/>
    <p:sldId id="268" r:id="rId11"/>
    <p:sldId id="276"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2FE4A2-01CA-4AE8-BBEE-DCFCAF1AFE83}" v="23" dt="2022-08-22T14:31:52.2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p:cViewPr varScale="1">
        <p:scale>
          <a:sx n="107" d="100"/>
          <a:sy n="107" d="100"/>
        </p:scale>
        <p:origin x="138" y="19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522FE4A2-01CA-4AE8-BBEE-DCFCAF1AFE83}"/>
    <pc:docChg chg="undo custSel addSld delSld modSld">
      <pc:chgData name="Lumbatis, Kurt" userId="68b38a53-abea-4f9f-9666-d9a08e7d983a" providerId="ADAL" clId="{522FE4A2-01CA-4AE8-BBEE-DCFCAF1AFE83}" dt="2022-08-22T14:28:58.973" v="1835" actId="20577"/>
      <pc:docMkLst>
        <pc:docMk/>
      </pc:docMkLst>
      <pc:sldChg chg="modSp mod">
        <pc:chgData name="Lumbatis, Kurt" userId="68b38a53-abea-4f9f-9666-d9a08e7d983a" providerId="ADAL" clId="{522FE4A2-01CA-4AE8-BBEE-DCFCAF1AFE83}" dt="2022-08-22T13:19:25.101" v="220" actId="20577"/>
        <pc:sldMkLst>
          <pc:docMk/>
          <pc:sldMk cId="0" sldId="262"/>
        </pc:sldMkLst>
        <pc:spChg chg="mod">
          <ac:chgData name="Lumbatis, Kurt" userId="68b38a53-abea-4f9f-9666-d9a08e7d983a" providerId="ADAL" clId="{522FE4A2-01CA-4AE8-BBEE-DCFCAF1AFE83}" dt="2022-08-22T13:19:25.101" v="220" actId="20577"/>
          <ac:spMkLst>
            <pc:docMk/>
            <pc:sldMk cId="0" sldId="262"/>
            <ac:spMk id="9218" creationId="{00000000-0000-0000-0000-000000000000}"/>
          </ac:spMkLst>
        </pc:spChg>
      </pc:sldChg>
      <pc:sldChg chg="del">
        <pc:chgData name="Lumbatis, Kurt" userId="68b38a53-abea-4f9f-9666-d9a08e7d983a" providerId="ADAL" clId="{522FE4A2-01CA-4AE8-BBEE-DCFCAF1AFE83}" dt="2022-08-22T13:29:41.010" v="792" actId="2696"/>
        <pc:sldMkLst>
          <pc:docMk/>
          <pc:sldMk cId="4141215821" sldId="266"/>
        </pc:sldMkLst>
      </pc:sldChg>
      <pc:sldChg chg="modSp mod">
        <pc:chgData name="Lumbatis, Kurt" userId="68b38a53-abea-4f9f-9666-d9a08e7d983a" providerId="ADAL" clId="{522FE4A2-01CA-4AE8-BBEE-DCFCAF1AFE83}" dt="2022-08-22T14:17:05.040" v="1587" actId="20577"/>
        <pc:sldMkLst>
          <pc:docMk/>
          <pc:sldMk cId="2713962666" sldId="267"/>
        </pc:sldMkLst>
        <pc:spChg chg="mod">
          <ac:chgData name="Lumbatis, Kurt" userId="68b38a53-abea-4f9f-9666-d9a08e7d983a" providerId="ADAL" clId="{522FE4A2-01CA-4AE8-BBEE-DCFCAF1AFE83}" dt="2022-08-22T13:57:10.974" v="1315" actId="20577"/>
          <ac:spMkLst>
            <pc:docMk/>
            <pc:sldMk cId="2713962666" sldId="267"/>
            <ac:spMk id="2" creationId="{5B823549-1D8A-87ED-C4D6-917D4D1AFBB6}"/>
          </ac:spMkLst>
        </pc:spChg>
        <pc:graphicFrameChg chg="mod modGraphic">
          <ac:chgData name="Lumbatis, Kurt" userId="68b38a53-abea-4f9f-9666-d9a08e7d983a" providerId="ADAL" clId="{522FE4A2-01CA-4AE8-BBEE-DCFCAF1AFE83}" dt="2022-08-22T14:17:05.040" v="1587" actId="20577"/>
          <ac:graphicFrameMkLst>
            <pc:docMk/>
            <pc:sldMk cId="2713962666" sldId="267"/>
            <ac:graphicFrameMk id="7" creationId="{A064D2CF-C330-AAF3-B991-B5F7D4BFF6AC}"/>
          </ac:graphicFrameMkLst>
        </pc:graphicFrameChg>
      </pc:sldChg>
      <pc:sldChg chg="modSp mod">
        <pc:chgData name="Lumbatis, Kurt" userId="68b38a53-abea-4f9f-9666-d9a08e7d983a" providerId="ADAL" clId="{522FE4A2-01CA-4AE8-BBEE-DCFCAF1AFE83}" dt="2022-08-22T14:26:17.611" v="1768" actId="20577"/>
        <pc:sldMkLst>
          <pc:docMk/>
          <pc:sldMk cId="3674748478" sldId="268"/>
        </pc:sldMkLst>
        <pc:spChg chg="mod">
          <ac:chgData name="Lumbatis, Kurt" userId="68b38a53-abea-4f9f-9666-d9a08e7d983a" providerId="ADAL" clId="{522FE4A2-01CA-4AE8-BBEE-DCFCAF1AFE83}" dt="2022-08-22T13:55:41.706" v="1264" actId="20577"/>
          <ac:spMkLst>
            <pc:docMk/>
            <pc:sldMk cId="3674748478" sldId="268"/>
            <ac:spMk id="2" creationId="{5B823549-1D8A-87ED-C4D6-917D4D1AFBB6}"/>
          </ac:spMkLst>
        </pc:spChg>
        <pc:graphicFrameChg chg="mod modGraphic">
          <ac:chgData name="Lumbatis, Kurt" userId="68b38a53-abea-4f9f-9666-d9a08e7d983a" providerId="ADAL" clId="{522FE4A2-01CA-4AE8-BBEE-DCFCAF1AFE83}" dt="2022-08-22T14:26:17.611" v="1768" actId="20577"/>
          <ac:graphicFrameMkLst>
            <pc:docMk/>
            <pc:sldMk cId="3674748478" sldId="268"/>
            <ac:graphicFrameMk id="7" creationId="{A064D2CF-C330-AAF3-B991-B5F7D4BFF6AC}"/>
          </ac:graphicFrameMkLst>
        </pc:graphicFrameChg>
      </pc:sldChg>
      <pc:sldChg chg="modSp mod">
        <pc:chgData name="Lumbatis, Kurt" userId="68b38a53-abea-4f9f-9666-d9a08e7d983a" providerId="ADAL" clId="{522FE4A2-01CA-4AE8-BBEE-DCFCAF1AFE83}" dt="2022-08-22T13:16:34.743" v="117" actId="20577"/>
        <pc:sldMkLst>
          <pc:docMk/>
          <pc:sldMk cId="1975098257" sldId="270"/>
        </pc:sldMkLst>
        <pc:spChg chg="mod">
          <ac:chgData name="Lumbatis, Kurt" userId="68b38a53-abea-4f9f-9666-d9a08e7d983a" providerId="ADAL" clId="{522FE4A2-01CA-4AE8-BBEE-DCFCAF1AFE83}" dt="2022-08-22T13:16:34.743" v="117" actId="20577"/>
          <ac:spMkLst>
            <pc:docMk/>
            <pc:sldMk cId="1975098257" sldId="270"/>
            <ac:spMk id="3" creationId="{5ADC6BBF-6902-C3F7-76B7-7540C7B9394D}"/>
          </ac:spMkLst>
        </pc:spChg>
      </pc:sldChg>
      <pc:sldChg chg="modSp mod">
        <pc:chgData name="Lumbatis, Kurt" userId="68b38a53-abea-4f9f-9666-d9a08e7d983a" providerId="ADAL" clId="{522FE4A2-01CA-4AE8-BBEE-DCFCAF1AFE83}" dt="2022-08-22T14:07:09.591" v="1456" actId="20577"/>
        <pc:sldMkLst>
          <pc:docMk/>
          <pc:sldMk cId="112754512" sldId="271"/>
        </pc:sldMkLst>
        <pc:spChg chg="mod">
          <ac:chgData name="Lumbatis, Kurt" userId="68b38a53-abea-4f9f-9666-d9a08e7d983a" providerId="ADAL" clId="{522FE4A2-01CA-4AE8-BBEE-DCFCAF1AFE83}" dt="2022-08-22T13:30:01.572" v="797" actId="20577"/>
          <ac:spMkLst>
            <pc:docMk/>
            <pc:sldMk cId="112754512" sldId="271"/>
            <ac:spMk id="2" creationId="{5B823549-1D8A-87ED-C4D6-917D4D1AFBB6}"/>
          </ac:spMkLst>
        </pc:spChg>
        <pc:graphicFrameChg chg="mod modGraphic">
          <ac:chgData name="Lumbatis, Kurt" userId="68b38a53-abea-4f9f-9666-d9a08e7d983a" providerId="ADAL" clId="{522FE4A2-01CA-4AE8-BBEE-DCFCAF1AFE83}" dt="2022-08-22T14:07:09.591" v="1456" actId="20577"/>
          <ac:graphicFrameMkLst>
            <pc:docMk/>
            <pc:sldMk cId="112754512" sldId="271"/>
            <ac:graphicFrameMk id="7" creationId="{A064D2CF-C330-AAF3-B991-B5F7D4BFF6AC}"/>
          </ac:graphicFrameMkLst>
        </pc:graphicFrameChg>
      </pc:sldChg>
      <pc:sldChg chg="modSp mod">
        <pc:chgData name="Lumbatis, Kurt" userId="68b38a53-abea-4f9f-9666-d9a08e7d983a" providerId="ADAL" clId="{522FE4A2-01CA-4AE8-BBEE-DCFCAF1AFE83}" dt="2022-08-22T14:18:03.434" v="1606" actId="20577"/>
        <pc:sldMkLst>
          <pc:docMk/>
          <pc:sldMk cId="4132947901" sldId="272"/>
        </pc:sldMkLst>
        <pc:spChg chg="mod">
          <ac:chgData name="Lumbatis, Kurt" userId="68b38a53-abea-4f9f-9666-d9a08e7d983a" providerId="ADAL" clId="{522FE4A2-01CA-4AE8-BBEE-DCFCAF1AFE83}" dt="2022-08-22T14:00:00.793" v="1342" actId="20577"/>
          <ac:spMkLst>
            <pc:docMk/>
            <pc:sldMk cId="4132947901" sldId="272"/>
            <ac:spMk id="2" creationId="{5B823549-1D8A-87ED-C4D6-917D4D1AFBB6}"/>
          </ac:spMkLst>
        </pc:spChg>
        <pc:graphicFrameChg chg="mod modGraphic">
          <ac:chgData name="Lumbatis, Kurt" userId="68b38a53-abea-4f9f-9666-d9a08e7d983a" providerId="ADAL" clId="{522FE4A2-01CA-4AE8-BBEE-DCFCAF1AFE83}" dt="2022-08-22T14:18:03.434" v="1606" actId="20577"/>
          <ac:graphicFrameMkLst>
            <pc:docMk/>
            <pc:sldMk cId="4132947901" sldId="272"/>
            <ac:graphicFrameMk id="7" creationId="{A064D2CF-C330-AAF3-B991-B5F7D4BFF6AC}"/>
          </ac:graphicFrameMkLst>
        </pc:graphicFrameChg>
      </pc:sldChg>
      <pc:sldChg chg="modSp del mod">
        <pc:chgData name="Lumbatis, Kurt" userId="68b38a53-abea-4f9f-9666-d9a08e7d983a" providerId="ADAL" clId="{522FE4A2-01CA-4AE8-BBEE-DCFCAF1AFE83}" dt="2022-08-22T13:55:19.847" v="1248" actId="2696"/>
        <pc:sldMkLst>
          <pc:docMk/>
          <pc:sldMk cId="3510844227" sldId="273"/>
        </pc:sldMkLst>
        <pc:graphicFrameChg chg="mod modGraphic">
          <ac:chgData name="Lumbatis, Kurt" userId="68b38a53-abea-4f9f-9666-d9a08e7d983a" providerId="ADAL" clId="{522FE4A2-01CA-4AE8-BBEE-DCFCAF1AFE83}" dt="2022-08-22T13:55:02.591" v="1247" actId="20577"/>
          <ac:graphicFrameMkLst>
            <pc:docMk/>
            <pc:sldMk cId="3510844227" sldId="273"/>
            <ac:graphicFrameMk id="7" creationId="{A064D2CF-C330-AAF3-B991-B5F7D4BFF6AC}"/>
          </ac:graphicFrameMkLst>
        </pc:graphicFrameChg>
      </pc:sldChg>
      <pc:sldChg chg="modSp new mod">
        <pc:chgData name="Lumbatis, Kurt" userId="68b38a53-abea-4f9f-9666-d9a08e7d983a" providerId="ADAL" clId="{522FE4A2-01CA-4AE8-BBEE-DCFCAF1AFE83}" dt="2022-08-22T14:28:58.973" v="1835" actId="20577"/>
        <pc:sldMkLst>
          <pc:docMk/>
          <pc:sldMk cId="1191690488" sldId="274"/>
        </pc:sldMkLst>
        <pc:spChg chg="mod">
          <ac:chgData name="Lumbatis, Kurt" userId="68b38a53-abea-4f9f-9666-d9a08e7d983a" providerId="ADAL" clId="{522FE4A2-01CA-4AE8-BBEE-DCFCAF1AFE83}" dt="2022-08-22T13:20:09.441" v="264" actId="20577"/>
          <ac:spMkLst>
            <pc:docMk/>
            <pc:sldMk cId="1191690488" sldId="274"/>
            <ac:spMk id="2" creationId="{67893046-F38B-F6C6-F8C4-9D3BCA572A60}"/>
          </ac:spMkLst>
        </pc:spChg>
        <pc:spChg chg="mod">
          <ac:chgData name="Lumbatis, Kurt" userId="68b38a53-abea-4f9f-9666-d9a08e7d983a" providerId="ADAL" clId="{522FE4A2-01CA-4AE8-BBEE-DCFCAF1AFE83}" dt="2022-08-22T14:28:58.973" v="1835" actId="20577"/>
          <ac:spMkLst>
            <pc:docMk/>
            <pc:sldMk cId="1191690488" sldId="274"/>
            <ac:spMk id="3" creationId="{932D1310-6E54-CA0D-DC39-2DF35A56A28B}"/>
          </ac:spMkLst>
        </pc:spChg>
      </pc:sldChg>
      <pc:sldChg chg="modSp add mod">
        <pc:chgData name="Lumbatis, Kurt" userId="68b38a53-abea-4f9f-9666-d9a08e7d983a" providerId="ADAL" clId="{522FE4A2-01CA-4AE8-BBEE-DCFCAF1AFE83}" dt="2022-08-22T14:06:01.058" v="1401" actId="20577"/>
        <pc:sldMkLst>
          <pc:docMk/>
          <pc:sldMk cId="2340215793" sldId="275"/>
        </pc:sldMkLst>
        <pc:graphicFrameChg chg="mod modGraphic">
          <ac:chgData name="Lumbatis, Kurt" userId="68b38a53-abea-4f9f-9666-d9a08e7d983a" providerId="ADAL" clId="{522FE4A2-01CA-4AE8-BBEE-DCFCAF1AFE83}" dt="2022-08-22T14:06:01.058" v="1401" actId="20577"/>
          <ac:graphicFrameMkLst>
            <pc:docMk/>
            <pc:sldMk cId="2340215793" sldId="275"/>
            <ac:graphicFrameMk id="7" creationId="{A064D2CF-C330-AAF3-B991-B5F7D4BFF6AC}"/>
          </ac:graphicFrameMkLst>
        </pc:graphicFrameChg>
      </pc:sldChg>
      <pc:sldChg chg="modSp add mod">
        <pc:chgData name="Lumbatis, Kurt" userId="68b38a53-abea-4f9f-9666-d9a08e7d983a" providerId="ADAL" clId="{522FE4A2-01CA-4AE8-BBEE-DCFCAF1AFE83}" dt="2022-08-22T14:27:44.948" v="1822" actId="20577"/>
        <pc:sldMkLst>
          <pc:docMk/>
          <pc:sldMk cId="2206269148" sldId="276"/>
        </pc:sldMkLst>
        <pc:graphicFrameChg chg="mod modGraphic">
          <ac:chgData name="Lumbatis, Kurt" userId="68b38a53-abea-4f9f-9666-d9a08e7d983a" providerId="ADAL" clId="{522FE4A2-01CA-4AE8-BBEE-DCFCAF1AFE83}" dt="2022-08-22T14:27:44.948" v="1822" actId="20577"/>
          <ac:graphicFrameMkLst>
            <pc:docMk/>
            <pc:sldMk cId="2206269148" sldId="276"/>
            <ac:graphicFrameMk id="7" creationId="{A064D2CF-C330-AAF3-B991-B5F7D4BFF6AC}"/>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802.11-22/1218r3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94A648D0-996C-4799-8CE6-568404B502B1}" type="datetime1">
              <a:rPr lang="en-US" smtClean="0"/>
              <a:t>8/22/2022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Kurt Lumbatis, Commscope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802.11-22/1218r3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BD7E9398-6B4A-454E-9031-7098E8EB5F31}" type="datetime1">
              <a:rPr lang="en-US" smtClean="0"/>
              <a:t>8/22/2022</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Kurt Lumbatis, Commscope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802.11-22/1218r3</a:t>
            </a:r>
          </a:p>
        </p:txBody>
      </p:sp>
      <p:sp>
        <p:nvSpPr>
          <p:cNvPr id="5" name="Rectangle 3"/>
          <p:cNvSpPr>
            <a:spLocks noGrp="1" noChangeArrowheads="1"/>
          </p:cNvSpPr>
          <p:nvPr>
            <p:ph type="dt"/>
          </p:nvPr>
        </p:nvSpPr>
        <p:spPr>
          <a:ln/>
        </p:spPr>
        <p:txBody>
          <a:bodyPr/>
          <a:lstStyle/>
          <a:p>
            <a:fld id="{BA065D90-90FC-430D-831A-8F7EE4B3A181}" type="datetime1">
              <a:rPr lang="en-US" smtClean="0"/>
              <a:t>8/22/2022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802.11-22/1218r3</a:t>
            </a:r>
          </a:p>
        </p:txBody>
      </p:sp>
      <p:sp>
        <p:nvSpPr>
          <p:cNvPr id="5" name="Rectangle 3"/>
          <p:cNvSpPr>
            <a:spLocks noGrp="1" noChangeArrowheads="1"/>
          </p:cNvSpPr>
          <p:nvPr>
            <p:ph type="dt"/>
          </p:nvPr>
        </p:nvSpPr>
        <p:spPr>
          <a:ln/>
        </p:spPr>
        <p:txBody>
          <a:bodyPr/>
          <a:lstStyle/>
          <a:p>
            <a:fld id="{A3AA0B94-3E55-41ED-BCFF-5411420B3FD1}" type="datetime1">
              <a:rPr lang="en-US" smtClean="0"/>
              <a:t>8/22/2022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802.11-22/1218r3</a:t>
            </a:r>
          </a:p>
        </p:txBody>
      </p:sp>
      <p:sp>
        <p:nvSpPr>
          <p:cNvPr id="5" name="Rectangle 3"/>
          <p:cNvSpPr>
            <a:spLocks noGrp="1" noChangeArrowheads="1"/>
          </p:cNvSpPr>
          <p:nvPr>
            <p:ph type="dt"/>
          </p:nvPr>
        </p:nvSpPr>
        <p:spPr>
          <a:ln/>
        </p:spPr>
        <p:txBody>
          <a:bodyPr/>
          <a:lstStyle/>
          <a:p>
            <a:fld id="{43D60A5D-91B1-4634-BD69-ACCF53C50368}" type="datetime1">
              <a:rPr lang="en-US" smtClean="0"/>
              <a:t>8/22/2022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802.11-22/1218r3</a:t>
            </a:r>
          </a:p>
        </p:txBody>
      </p:sp>
      <p:sp>
        <p:nvSpPr>
          <p:cNvPr id="5" name="Rectangle 3"/>
          <p:cNvSpPr>
            <a:spLocks noGrp="1" noChangeArrowheads="1"/>
          </p:cNvSpPr>
          <p:nvPr>
            <p:ph type="dt"/>
          </p:nvPr>
        </p:nvSpPr>
        <p:spPr>
          <a:ln/>
        </p:spPr>
        <p:txBody>
          <a:bodyPr/>
          <a:lstStyle/>
          <a:p>
            <a:fld id="{645A028A-A1AF-46C7-AFAA-05122E4FDEF0}" type="datetime1">
              <a:rPr lang="en-US" smtClean="0"/>
              <a:t>8/22/2022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2022</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2022</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2022</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Device ID Synchronization and Control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2022-08-11</a:t>
            </a:r>
          </a:p>
        </p:txBody>
      </p:sp>
      <p:sp>
        <p:nvSpPr>
          <p:cNvPr id="6" name="Date Placeholder 3"/>
          <p:cNvSpPr>
            <a:spLocks noGrp="1"/>
          </p:cNvSpPr>
          <p:nvPr>
            <p:ph type="dt" idx="10"/>
          </p:nvPr>
        </p:nvSpPr>
        <p:spPr/>
        <p:txBody>
          <a:bodyPr/>
          <a:lstStyle/>
          <a:p>
            <a:r>
              <a:rPr lang="en-US"/>
              <a:t>August 2022</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07354593"/>
              </p:ext>
            </p:extLst>
          </p:nvPr>
        </p:nvGraphicFramePr>
        <p:xfrm>
          <a:off x="981075" y="2411413"/>
          <a:ext cx="10164763" cy="2465387"/>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1075" y="2411413"/>
                        <a:ext cx="10164763" cy="24653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a:xfrm>
            <a:off x="914401" y="685802"/>
            <a:ext cx="10361084" cy="643888"/>
          </a:xfrm>
        </p:spPr>
        <p:txBody>
          <a:bodyPr/>
          <a:lstStyle/>
          <a:p>
            <a:r>
              <a:rPr lang="en-US" dirty="0"/>
              <a:t>AP Actions</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3323577342"/>
              </p:ext>
            </p:extLst>
          </p:nvPr>
        </p:nvGraphicFramePr>
        <p:xfrm>
          <a:off x="609600" y="1549400"/>
          <a:ext cx="10780184" cy="4389120"/>
        </p:xfrm>
        <a:graphic>
          <a:graphicData uri="http://schemas.openxmlformats.org/drawingml/2006/table">
            <a:tbl>
              <a:tblPr firstRow="1" bandRow="1">
                <a:tableStyleId>{21E4AEA4-8DFA-4A89-87EB-49C32662AFE0}</a:tableStyleId>
              </a:tblPr>
              <a:tblGrid>
                <a:gridCol w="1066800">
                  <a:extLst>
                    <a:ext uri="{9D8B030D-6E8A-4147-A177-3AD203B41FA5}">
                      <a16:colId xmlns:a16="http://schemas.microsoft.com/office/drawing/2014/main" val="1062340761"/>
                    </a:ext>
                  </a:extLst>
                </a:gridCol>
                <a:gridCol w="1066800">
                  <a:extLst>
                    <a:ext uri="{9D8B030D-6E8A-4147-A177-3AD203B41FA5}">
                      <a16:colId xmlns:a16="http://schemas.microsoft.com/office/drawing/2014/main" val="2419952841"/>
                    </a:ext>
                  </a:extLst>
                </a:gridCol>
                <a:gridCol w="8646584">
                  <a:extLst>
                    <a:ext uri="{9D8B030D-6E8A-4147-A177-3AD203B41FA5}">
                      <a16:colId xmlns:a16="http://schemas.microsoft.com/office/drawing/2014/main" val="2427275078"/>
                    </a:ext>
                  </a:extLst>
                </a:gridCol>
              </a:tblGrid>
              <a:tr h="370840">
                <a:tc>
                  <a:txBody>
                    <a:bodyPr/>
                    <a:lstStyle/>
                    <a:p>
                      <a:pPr algn="ctr"/>
                      <a:r>
                        <a:rPr lang="en-US" dirty="0"/>
                        <a:t>Device ID Support</a:t>
                      </a:r>
                    </a:p>
                  </a:txBody>
                  <a:tcPr anchor="ctr"/>
                </a:tc>
                <a:tc>
                  <a:txBody>
                    <a:bodyPr/>
                    <a:lstStyle/>
                    <a:p>
                      <a:pPr algn="ctr"/>
                      <a:r>
                        <a:rPr lang="en-US" dirty="0"/>
                        <a:t>ID BLOB</a:t>
                      </a:r>
                    </a:p>
                  </a:txBody>
                  <a:tcPr anchor="ctr"/>
                </a:tc>
                <a:tc>
                  <a:txBody>
                    <a:bodyPr/>
                    <a:lstStyle/>
                    <a:p>
                      <a:pPr algn="ctr"/>
                      <a:r>
                        <a:rPr lang="en-US" dirty="0"/>
                        <a:t>AP Actions</a:t>
                      </a:r>
                    </a:p>
                  </a:txBody>
                  <a:tcPr anchor="ctr"/>
                </a:tc>
                <a:extLst>
                  <a:ext uri="{0D108BD9-81ED-4DB2-BD59-A6C34878D82A}">
                    <a16:rowId xmlns:a16="http://schemas.microsoft.com/office/drawing/2014/main" val="3712448544"/>
                  </a:ext>
                </a:extLst>
              </a:tr>
              <a:tr h="370840">
                <a:tc>
                  <a:txBody>
                    <a:bodyPr/>
                    <a:lstStyle/>
                    <a:p>
                      <a:pPr algn="ctr"/>
                      <a:r>
                        <a:rPr lang="en-US" dirty="0"/>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 should not insert Device ID Element in the Association Response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 should not return Device ID KDE in Message 3 of the 4 way handshake for FT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 should not return Device ID KDE in Message 3 of the 4 way handshake for other exchanges</a:t>
                      </a:r>
                    </a:p>
                  </a:txBody>
                  <a:tcPr anchor="ctr"/>
                </a:tc>
                <a:extLst>
                  <a:ext uri="{0D108BD9-81ED-4DB2-BD59-A6C34878D82A}">
                    <a16:rowId xmlns:a16="http://schemas.microsoft.com/office/drawing/2014/main" val="362436800"/>
                  </a:ext>
                </a:extLst>
              </a:tr>
              <a:tr h="370840">
                <a:tc>
                  <a:txBody>
                    <a:bodyPr/>
                    <a:lstStyle/>
                    <a:p>
                      <a:pPr algn="ctr"/>
                      <a:r>
                        <a:rPr lang="en-US" dirty="0"/>
                        <a:t>1</a:t>
                      </a:r>
                    </a:p>
                  </a:txBody>
                  <a:tcPr anchor="ctr"/>
                </a:tc>
                <a:tc>
                  <a:txBody>
                    <a:bodyPr/>
                    <a:lstStyle/>
                    <a:p>
                      <a:pPr algn="ctr"/>
                      <a:r>
                        <a:rPr lang="en-US" dirty="0"/>
                        <a:t>EMPTY</a:t>
                      </a:r>
                    </a:p>
                  </a:txBody>
                  <a:tcPr anchor="ctr"/>
                </a:tc>
                <a:tc>
                  <a:txBody>
                    <a:bodyPr/>
                    <a:lstStyle/>
                    <a:p>
                      <a:r>
                        <a:rPr lang="en-US" dirty="0"/>
                        <a:t>AP shall insert a network generated ID Blob in the Device ID Element in the Association Response frame for FILS.  </a:t>
                      </a:r>
                    </a:p>
                    <a:p>
                      <a:r>
                        <a:rPr lang="en-US" dirty="0"/>
                        <a:t>AP shall insert a network generated ID Blob in the Device ID KDE in message 3 of the 4 Way handshake for FT</a:t>
                      </a:r>
                    </a:p>
                    <a:p>
                      <a:r>
                        <a:rPr lang="en-US" dirty="0"/>
                        <a:t>AP shall insert a network generated ID Blob in the Device ID KDE in message 3 of the 4 Way handshake for other exchanges</a:t>
                      </a:r>
                    </a:p>
                    <a:p>
                      <a:endParaRPr lang="en-US" dirty="0"/>
                    </a:p>
                    <a:p>
                      <a:r>
                        <a:rPr lang="en-US" dirty="0"/>
                        <a:t>The non-AP STA shall store and subsequently return this ID for this network.</a:t>
                      </a:r>
                    </a:p>
                  </a:txBody>
                  <a:tcPr anchor="ct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3674748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a:xfrm>
            <a:off x="914401" y="685802"/>
            <a:ext cx="10361084" cy="643888"/>
          </a:xfrm>
        </p:spPr>
        <p:txBody>
          <a:bodyPr/>
          <a:lstStyle/>
          <a:p>
            <a:r>
              <a:rPr lang="en-US" dirty="0"/>
              <a:t>AP Response</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724918727"/>
              </p:ext>
            </p:extLst>
          </p:nvPr>
        </p:nvGraphicFramePr>
        <p:xfrm>
          <a:off x="609600" y="1219200"/>
          <a:ext cx="11125200" cy="5029200"/>
        </p:xfrm>
        <a:graphic>
          <a:graphicData uri="http://schemas.openxmlformats.org/drawingml/2006/table">
            <a:tbl>
              <a:tblPr firstRow="1" bandRow="1">
                <a:tableStyleId>{21E4AEA4-8DFA-4A89-87EB-49C32662AFE0}</a:tableStyleId>
              </a:tblPr>
              <a:tblGrid>
                <a:gridCol w="1022304">
                  <a:extLst>
                    <a:ext uri="{9D8B030D-6E8A-4147-A177-3AD203B41FA5}">
                      <a16:colId xmlns:a16="http://schemas.microsoft.com/office/drawing/2014/main" val="1062340761"/>
                    </a:ext>
                  </a:extLst>
                </a:gridCol>
                <a:gridCol w="943665">
                  <a:extLst>
                    <a:ext uri="{9D8B030D-6E8A-4147-A177-3AD203B41FA5}">
                      <a16:colId xmlns:a16="http://schemas.microsoft.com/office/drawing/2014/main" val="2419952841"/>
                    </a:ext>
                  </a:extLst>
                </a:gridCol>
                <a:gridCol w="9159231">
                  <a:extLst>
                    <a:ext uri="{9D8B030D-6E8A-4147-A177-3AD203B41FA5}">
                      <a16:colId xmlns:a16="http://schemas.microsoft.com/office/drawing/2014/main" val="2427275078"/>
                    </a:ext>
                  </a:extLst>
                </a:gridCol>
              </a:tblGrid>
              <a:tr h="370840">
                <a:tc>
                  <a:txBody>
                    <a:bodyPr/>
                    <a:lstStyle/>
                    <a:p>
                      <a:pPr algn="ctr"/>
                      <a:r>
                        <a:rPr lang="en-US" dirty="0"/>
                        <a:t>Device ID Active</a:t>
                      </a:r>
                    </a:p>
                  </a:txBody>
                  <a:tcPr anchor="ctr"/>
                </a:tc>
                <a:tc>
                  <a:txBody>
                    <a:bodyPr/>
                    <a:lstStyle/>
                    <a:p>
                      <a:pPr algn="ctr"/>
                      <a:r>
                        <a:rPr lang="en-US" dirty="0"/>
                        <a:t>ID BLOB</a:t>
                      </a:r>
                    </a:p>
                  </a:txBody>
                  <a:tcPr anchor="ctr"/>
                </a:tc>
                <a:tc>
                  <a:txBody>
                    <a:bodyPr/>
                    <a:lstStyle/>
                    <a:p>
                      <a:pPr algn="ctr"/>
                      <a:r>
                        <a:rPr lang="en-US" dirty="0"/>
                        <a:t>Result</a:t>
                      </a:r>
                    </a:p>
                  </a:txBody>
                  <a:tcPr anchor="ctr"/>
                </a:tc>
                <a:extLst>
                  <a:ext uri="{0D108BD9-81ED-4DB2-BD59-A6C34878D82A}">
                    <a16:rowId xmlns:a16="http://schemas.microsoft.com/office/drawing/2014/main" val="3712448544"/>
                  </a:ext>
                </a:extLst>
              </a:tr>
              <a:tr h="670560">
                <a:tc rowSpan="4">
                  <a:txBody>
                    <a:bodyPr/>
                    <a:lstStyle/>
                    <a:p>
                      <a:pPr algn="ctr"/>
                      <a:r>
                        <a:rPr lang="en-US" dirty="0"/>
                        <a:t>1</a:t>
                      </a:r>
                    </a:p>
                  </a:txBody>
                  <a:tcPr anchor="ctr"/>
                </a:tc>
                <a:tc rowSpan="4">
                  <a:txBody>
                    <a:bodyPr/>
                    <a:lstStyle/>
                    <a:p>
                      <a:pPr algn="ctr"/>
                      <a:r>
                        <a:rPr lang="en-US" dirty="0"/>
                        <a:t>ID</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Indicates the non-AP STA has chosen to be identified with this ID for this SSID.  </a:t>
                      </a:r>
                    </a:p>
                  </a:txBody>
                  <a:tcPr anchor="ctr"/>
                </a:tc>
                <a:extLst>
                  <a:ext uri="{0D108BD9-81ED-4DB2-BD59-A6C34878D82A}">
                    <a16:rowId xmlns:a16="http://schemas.microsoft.com/office/drawing/2014/main" val="3537396787"/>
                  </a:ext>
                </a:extLst>
              </a:tr>
              <a:tr h="279400">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If the ID Blob </a:t>
                      </a:r>
                      <a:r>
                        <a:rPr lang="en-US" sz="1600" cap="all" baseline="0" dirty="0"/>
                        <a:t>is</a:t>
                      </a:r>
                      <a:r>
                        <a:rPr lang="en-US" sz="1600" dirty="0"/>
                        <a:t> recognized: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may insert the ID in the Device ID Element in the Association Response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may insert the ID in the  Device ID KDE in Message 3 of the 4-Way handshake for FT or others</a:t>
                      </a:r>
                    </a:p>
                  </a:txBody>
                  <a:tcPr anchor="ctr"/>
                </a:tc>
                <a:extLst>
                  <a:ext uri="{0D108BD9-81ED-4DB2-BD59-A6C34878D82A}">
                    <a16:rowId xmlns:a16="http://schemas.microsoft.com/office/drawing/2014/main" val="987946663"/>
                  </a:ext>
                </a:extLst>
              </a:tr>
              <a:tr h="670560">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If the ID Blob </a:t>
                      </a:r>
                      <a:r>
                        <a:rPr lang="en-US" sz="1600" cap="all" baseline="0" dirty="0"/>
                        <a:t>is </a:t>
                      </a:r>
                      <a:r>
                        <a:rPr lang="en-US" sz="1600" dirty="0"/>
                        <a:t>NOT recognized: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may allow this ID to be utilized to identify the device.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may insert the ID in Device ID Element in the Association Response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may insert the ID in the Device ID KDE in Message 3 of the 4-Way handshake for FT or others</a:t>
                      </a:r>
                    </a:p>
                  </a:txBody>
                  <a:tcPr anchor="ctr"/>
                </a:tc>
                <a:extLst>
                  <a:ext uri="{0D108BD9-81ED-4DB2-BD59-A6C34878D82A}">
                    <a16:rowId xmlns:a16="http://schemas.microsoft.com/office/drawing/2014/main" val="4218979796"/>
                  </a:ext>
                </a:extLst>
              </a:tr>
              <a:tr h="670560">
                <a:tc vMerge="1">
                  <a:txBody>
                    <a:bodyPr/>
                    <a:lstStyle/>
                    <a:p>
                      <a:pPr algn="ctr"/>
                      <a:endParaRPr lang="en-US" dirty="0"/>
                    </a:p>
                  </a:txBody>
                  <a:tcPr anchor="ctr"/>
                </a:tc>
                <a:tc vMerge="1">
                  <a:txBody>
                    <a:bodyPr/>
                    <a:lstStyle/>
                    <a:p>
                      <a:pPr algn="ctr"/>
                      <a:endParaRPr 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may assign a new ID.  If so:</a:t>
                      </a:r>
                    </a:p>
                    <a:p>
                      <a:r>
                        <a:rPr lang="en-US" sz="1600" dirty="0"/>
                        <a:t>The new ID is inserted in the ID Blob in the Device ID Element in the Association Response frame for FILS. </a:t>
                      </a:r>
                    </a:p>
                    <a:p>
                      <a:r>
                        <a:rPr lang="en-US" sz="1600" dirty="0"/>
                        <a:t>The new ID is inserted in the ID Blob in the Device ID KDE in message 3 of the handshake for FT and others.  </a:t>
                      </a:r>
                    </a:p>
                    <a:p>
                      <a:endParaRPr lang="en-US" sz="1600" dirty="0"/>
                    </a:p>
                    <a:p>
                      <a:r>
                        <a:rPr lang="en-US" sz="1600" dirty="0"/>
                        <a:t>The non-AP STA shall store and subsequently return this ID for this SSID.</a:t>
                      </a:r>
                    </a:p>
                  </a:txBody>
                  <a:tcPr anchor="ctr"/>
                </a:tc>
                <a:extLst>
                  <a:ext uri="{0D108BD9-81ED-4DB2-BD59-A6C34878D82A}">
                    <a16:rowId xmlns:a16="http://schemas.microsoft.com/office/drawing/2014/main" val="2114849281"/>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2206269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August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0FCCF-B445-8F35-E2EB-68D93CAE7EEF}"/>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5ADC6BBF-6902-C3F7-76B7-7540C7B9394D}"/>
              </a:ext>
            </a:extLst>
          </p:cNvPr>
          <p:cNvSpPr>
            <a:spLocks noGrp="1"/>
          </p:cNvSpPr>
          <p:nvPr>
            <p:ph idx="1"/>
          </p:nvPr>
        </p:nvSpPr>
        <p:spPr/>
        <p:txBody>
          <a:bodyPr/>
          <a:lstStyle/>
          <a:p>
            <a:r>
              <a:rPr lang="en-US" sz="2000" dirty="0"/>
              <a:t>R0 – Initial Version</a:t>
            </a:r>
          </a:p>
          <a:p>
            <a:r>
              <a:rPr lang="en-US" sz="2000" dirty="0"/>
              <a:t>R1 – Simplification of logic and removal of Informational Element changes.</a:t>
            </a:r>
            <a:br>
              <a:rPr lang="en-US" sz="2000" dirty="0"/>
            </a:br>
            <a:r>
              <a:rPr lang="en-US" sz="2000" dirty="0"/>
              <a:t>No need to modify Device ID KDE.  Logic reworked as well as additions for FILS.</a:t>
            </a:r>
          </a:p>
          <a:p>
            <a:r>
              <a:rPr lang="en-US" sz="2000" dirty="0"/>
              <a:t>R2 – Modify AP not recognize non-AP STA identifier.</a:t>
            </a:r>
          </a:p>
          <a:p>
            <a:r>
              <a:rPr lang="en-US" sz="2000" dirty="0"/>
              <a:t>R3 – Updates made during presentation.  Modified Text for Supported/Active to move into one variable.</a:t>
            </a:r>
          </a:p>
        </p:txBody>
      </p:sp>
      <p:sp>
        <p:nvSpPr>
          <p:cNvPr id="4" name="Slide Number Placeholder 3">
            <a:extLst>
              <a:ext uri="{FF2B5EF4-FFF2-40B4-BE49-F238E27FC236}">
                <a16:creationId xmlns:a16="http://schemas.microsoft.com/office/drawing/2014/main" id="{412B63CB-7A3E-9F36-705A-00AFA7E2DCB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3AE9C84-A462-6CC6-C539-F1DC2E0FCB10}"/>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9B2D3F32-883F-CD5A-3580-A93F4C828FF5}"/>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197509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proposes methods on how the Device ID shall be synchronized between the non-AP STA and the network.  It also suggests a method to determine if a non-AP STA has Activated Device ID for the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August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Device ID Synchronization and Control</a:t>
            </a:r>
          </a:p>
        </p:txBody>
      </p:sp>
      <p:sp>
        <p:nvSpPr>
          <p:cNvPr id="9218" name="Rectangle 2"/>
          <p:cNvSpPr>
            <a:spLocks noGrp="1" noChangeArrowheads="1"/>
          </p:cNvSpPr>
          <p:nvPr>
            <p:ph idx="1"/>
          </p:nvPr>
        </p:nvSpPr>
        <p:spPr>
          <a:xfrm>
            <a:off x="914401" y="1524001"/>
            <a:ext cx="10361084" cy="4570414"/>
          </a:xfrm>
          <a:ln/>
        </p:spPr>
        <p:txBody>
          <a:bodyPr/>
          <a:lstStyle/>
          <a:p>
            <a:pPr>
              <a:buFont typeface="Times New Roman" pitchFamily="16" charset="0"/>
              <a:buChar char="•"/>
            </a:pPr>
            <a:r>
              <a:rPr lang="en-GB" dirty="0"/>
              <a:t>In the comment collection process for IEEE P802.11bh Draft 0.2 several comments addressing the passing of the ID and synchronization between the non-AP STA and the network.  This submission seeks to address these comments.</a:t>
            </a:r>
          </a:p>
          <a:p>
            <a:pPr>
              <a:buFont typeface="Times New Roman" pitchFamily="16" charset="0"/>
              <a:buChar char="•"/>
            </a:pPr>
            <a:r>
              <a:rPr lang="en-GB" dirty="0"/>
              <a:t>If the methods suggested herein are agreed upon, a text submission will be prepared to codify these methods in the text.</a:t>
            </a:r>
          </a:p>
          <a:p>
            <a:pPr>
              <a:buFont typeface="Times New Roman" pitchFamily="16" charset="0"/>
              <a:buChar char="•"/>
            </a:pPr>
            <a:r>
              <a:rPr lang="en-GB" dirty="0"/>
              <a:t>Seeks to address: CR-4,CR-6, CR-10, CR-11, CR-15, CR26, CR30, CR31</a:t>
            </a:r>
          </a:p>
          <a:p>
            <a:pPr>
              <a:buFont typeface="Times New Roman" pitchFamily="16" charset="0"/>
              <a:buChar char="•"/>
            </a:pPr>
            <a:r>
              <a:rPr lang="en-GB" dirty="0"/>
              <a:t>Suggests update to 9.4.2.241 RSN Extension Element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August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93046-F38B-F6C6-F8C4-9D3BCA572A60}"/>
              </a:ext>
            </a:extLst>
          </p:cNvPr>
          <p:cNvSpPr>
            <a:spLocks noGrp="1"/>
          </p:cNvSpPr>
          <p:nvPr>
            <p:ph type="title"/>
          </p:nvPr>
        </p:nvSpPr>
        <p:spPr/>
        <p:txBody>
          <a:bodyPr/>
          <a:lstStyle/>
          <a:p>
            <a:r>
              <a:rPr lang="en-US" dirty="0"/>
              <a:t>Suggested Change to 9.4.2.241</a:t>
            </a:r>
          </a:p>
        </p:txBody>
      </p:sp>
      <p:sp>
        <p:nvSpPr>
          <p:cNvPr id="3" name="Content Placeholder 2">
            <a:extLst>
              <a:ext uri="{FF2B5EF4-FFF2-40B4-BE49-F238E27FC236}">
                <a16:creationId xmlns:a16="http://schemas.microsoft.com/office/drawing/2014/main" id="{932D1310-6E54-CA0D-DC39-2DF35A56A28B}"/>
              </a:ext>
            </a:extLst>
          </p:cNvPr>
          <p:cNvSpPr>
            <a:spLocks noGrp="1"/>
          </p:cNvSpPr>
          <p:nvPr>
            <p:ph idx="1"/>
          </p:nvPr>
        </p:nvSpPr>
        <p:spPr/>
        <p:txBody>
          <a:bodyPr/>
          <a:lstStyle/>
          <a:p>
            <a:r>
              <a:rPr lang="en-US" dirty="0"/>
              <a:t>Suggest changing Notes to read as follows:</a:t>
            </a:r>
          </a:p>
          <a:p>
            <a:endParaRPr lang="en-US" dirty="0"/>
          </a:p>
          <a:p>
            <a:r>
              <a:rPr lang="en-US" dirty="0"/>
              <a:t>	The STA sets the Device ID Support bit to indicate that it has implemented and activated the Device ID feature.  Otherwise, the STA sets the Device ID Support field to 0.</a:t>
            </a:r>
          </a:p>
        </p:txBody>
      </p:sp>
      <p:sp>
        <p:nvSpPr>
          <p:cNvPr id="4" name="Slide Number Placeholder 3">
            <a:extLst>
              <a:ext uri="{FF2B5EF4-FFF2-40B4-BE49-F238E27FC236}">
                <a16:creationId xmlns:a16="http://schemas.microsoft.com/office/drawing/2014/main" id="{FA010055-79B0-4C24-6FDF-FFFFDB56F35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217354D-E6F6-4388-38AC-3AE71276C106}"/>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6CB6EE7-A601-9770-A6A1-0626A8A94BDC}"/>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1191690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Device ID Support Truth Table AP STA</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2178840106"/>
              </p:ext>
            </p:extLst>
          </p:nvPr>
        </p:nvGraphicFramePr>
        <p:xfrm>
          <a:off x="929215" y="1600200"/>
          <a:ext cx="10346269" cy="4184374"/>
        </p:xfrm>
        <a:graphic>
          <a:graphicData uri="http://schemas.openxmlformats.org/drawingml/2006/table">
            <a:tbl>
              <a:tblPr firstRow="1" bandRow="1">
                <a:tableStyleId>{21E4AEA4-8DFA-4A89-87EB-49C32662AFE0}</a:tableStyleId>
              </a:tblPr>
              <a:tblGrid>
                <a:gridCol w="1776676">
                  <a:extLst>
                    <a:ext uri="{9D8B030D-6E8A-4147-A177-3AD203B41FA5}">
                      <a16:colId xmlns:a16="http://schemas.microsoft.com/office/drawing/2014/main" val="1062340761"/>
                    </a:ext>
                  </a:extLst>
                </a:gridCol>
                <a:gridCol w="8569593">
                  <a:extLst>
                    <a:ext uri="{9D8B030D-6E8A-4147-A177-3AD203B41FA5}">
                      <a16:colId xmlns:a16="http://schemas.microsoft.com/office/drawing/2014/main" val="2427275078"/>
                    </a:ext>
                  </a:extLst>
                </a:gridCol>
              </a:tblGrid>
              <a:tr h="7096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Device ID Support</a:t>
                      </a:r>
                    </a:p>
                  </a:txBody>
                  <a:tcPr anchor="ctr"/>
                </a:tc>
                <a:tc>
                  <a:txBody>
                    <a:bodyPr/>
                    <a:lstStyle/>
                    <a:p>
                      <a:pPr algn="ctr"/>
                      <a:r>
                        <a:rPr lang="en-US" dirty="0"/>
                        <a:t>AP STA Result for a given network</a:t>
                      </a:r>
                    </a:p>
                  </a:txBody>
                  <a:tcPr anchor="ctr"/>
                </a:tc>
                <a:extLst>
                  <a:ext uri="{0D108BD9-81ED-4DB2-BD59-A6C34878D82A}">
                    <a16:rowId xmlns:a16="http://schemas.microsoft.com/office/drawing/2014/main" val="3712448544"/>
                  </a:ext>
                </a:extLst>
              </a:tr>
              <a:tr h="1013791">
                <a:tc>
                  <a:txBody>
                    <a:bodyPr/>
                    <a:lstStyle/>
                    <a:p>
                      <a:pPr algn="ctr"/>
                      <a:r>
                        <a:rPr lang="en-US" dirty="0"/>
                        <a:t>0</a:t>
                      </a:r>
                    </a:p>
                  </a:txBody>
                  <a:tcPr anchor="ctr"/>
                </a:tc>
                <a:tc>
                  <a:txBody>
                    <a:bodyPr/>
                    <a:lstStyle/>
                    <a:p>
                      <a:r>
                        <a:rPr lang="en-US" dirty="0"/>
                        <a:t>Indicates Device ID has either not been implemented or it is not active for this SSID</a:t>
                      </a:r>
                    </a:p>
                    <a:p>
                      <a:br>
                        <a:rPr lang="en-US" dirty="0"/>
                      </a:br>
                      <a:r>
                        <a:rPr lang="en-US" dirty="0"/>
                        <a:t>No Device ID Element is sent in the Association Response frame for FILS</a:t>
                      </a:r>
                    </a:p>
                    <a:p>
                      <a:r>
                        <a:rPr lang="en-US" dirty="0"/>
                        <a:t>No Device ID KDE will be passed in message 3 of the 4-Way handshake for FT</a:t>
                      </a:r>
                    </a:p>
                    <a:p>
                      <a:r>
                        <a:rPr lang="en-US" dirty="0"/>
                        <a:t>No Device ID KDE will be passed in message 3 of the 4-Way handshake for or other exchanges.</a:t>
                      </a:r>
                    </a:p>
                  </a:txBody>
                  <a:tcPr/>
                </a:tc>
                <a:extLst>
                  <a:ext uri="{0D108BD9-81ED-4DB2-BD59-A6C34878D82A}">
                    <a16:rowId xmlns:a16="http://schemas.microsoft.com/office/drawing/2014/main" val="362436800"/>
                  </a:ext>
                </a:extLst>
              </a:tr>
              <a:tr h="1317929">
                <a:tc>
                  <a:txBody>
                    <a:bodyPr/>
                    <a:lstStyle/>
                    <a:p>
                      <a:pPr algn="ctr"/>
                      <a:r>
                        <a:rPr lang="en-US" dirty="0"/>
                        <a:t>1</a:t>
                      </a:r>
                    </a:p>
                  </a:txBody>
                  <a:tcPr anchor="ctr"/>
                </a:tc>
                <a:tc>
                  <a:txBody>
                    <a:bodyPr/>
                    <a:lstStyle/>
                    <a:p>
                      <a:r>
                        <a:rPr lang="en-US" dirty="0"/>
                        <a:t>Indicates that the AP STA has implemented Device ID and it is active for this SSID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Element with ID Blob sent in the Association Request frame for FILS Device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KDE with ID Blob passed in message 3 of the 4-Way Handshake for FT.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KDE with ID Blob passed in message 3 of the 4-Way Handshake for other exchanges.</a:t>
                      </a:r>
                    </a:p>
                  </a:txBody>
                  <a:tcP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112754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Device ID Support Truth Table non-AP STA</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759302210"/>
              </p:ext>
            </p:extLst>
          </p:nvPr>
        </p:nvGraphicFramePr>
        <p:xfrm>
          <a:off x="929215" y="1600200"/>
          <a:ext cx="10346269" cy="4184374"/>
        </p:xfrm>
        <a:graphic>
          <a:graphicData uri="http://schemas.openxmlformats.org/drawingml/2006/table">
            <a:tbl>
              <a:tblPr firstRow="1" bandRow="1">
                <a:tableStyleId>{21E4AEA4-8DFA-4A89-87EB-49C32662AFE0}</a:tableStyleId>
              </a:tblPr>
              <a:tblGrid>
                <a:gridCol w="1776676">
                  <a:extLst>
                    <a:ext uri="{9D8B030D-6E8A-4147-A177-3AD203B41FA5}">
                      <a16:colId xmlns:a16="http://schemas.microsoft.com/office/drawing/2014/main" val="1062340761"/>
                    </a:ext>
                  </a:extLst>
                </a:gridCol>
                <a:gridCol w="8569593">
                  <a:extLst>
                    <a:ext uri="{9D8B030D-6E8A-4147-A177-3AD203B41FA5}">
                      <a16:colId xmlns:a16="http://schemas.microsoft.com/office/drawing/2014/main" val="2427275078"/>
                    </a:ext>
                  </a:extLst>
                </a:gridCol>
              </a:tblGrid>
              <a:tr h="7096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Device ID Support</a:t>
                      </a:r>
                    </a:p>
                  </a:txBody>
                  <a:tcPr anchor="ctr"/>
                </a:tc>
                <a:tc>
                  <a:txBody>
                    <a:bodyPr/>
                    <a:lstStyle/>
                    <a:p>
                      <a:pPr algn="ctr"/>
                      <a:r>
                        <a:rPr lang="en-US" dirty="0"/>
                        <a:t>Non-AP STA Result for a given network</a:t>
                      </a:r>
                    </a:p>
                  </a:txBody>
                  <a:tcPr anchor="ctr"/>
                </a:tc>
                <a:extLst>
                  <a:ext uri="{0D108BD9-81ED-4DB2-BD59-A6C34878D82A}">
                    <a16:rowId xmlns:a16="http://schemas.microsoft.com/office/drawing/2014/main" val="3712448544"/>
                  </a:ext>
                </a:extLst>
              </a:tr>
              <a:tr h="1013791">
                <a:tc>
                  <a:txBody>
                    <a:bodyPr/>
                    <a:lstStyle/>
                    <a:p>
                      <a:pPr algn="ctr"/>
                      <a:r>
                        <a:rPr lang="en-US" dirty="0"/>
                        <a:t>0</a:t>
                      </a:r>
                    </a:p>
                  </a:txBody>
                  <a:tcPr anchor="ctr"/>
                </a:tc>
                <a:tc>
                  <a:txBody>
                    <a:bodyPr/>
                    <a:lstStyle/>
                    <a:p>
                      <a:r>
                        <a:rPr lang="en-US" dirty="0"/>
                        <a:t>Indicates Device ID has either not been implemented or it is not active for this SSID</a:t>
                      </a:r>
                    </a:p>
                    <a:p>
                      <a:br>
                        <a:rPr lang="en-US" dirty="0"/>
                      </a:br>
                      <a:r>
                        <a:rPr lang="en-US" dirty="0"/>
                        <a:t>No Device ID Element is sent in the Association Request frame for FILS</a:t>
                      </a:r>
                    </a:p>
                    <a:p>
                      <a:r>
                        <a:rPr lang="en-US" dirty="0"/>
                        <a:t>No Device ID KDE will be passed in message 2 of the 4-Way handshake for FT</a:t>
                      </a:r>
                    </a:p>
                    <a:p>
                      <a:r>
                        <a:rPr lang="en-US" dirty="0"/>
                        <a:t>No Device ID KDE will be passed in message 2 of the 4-Way handshake for or other exchanges.</a:t>
                      </a:r>
                    </a:p>
                  </a:txBody>
                  <a:tcPr/>
                </a:tc>
                <a:extLst>
                  <a:ext uri="{0D108BD9-81ED-4DB2-BD59-A6C34878D82A}">
                    <a16:rowId xmlns:a16="http://schemas.microsoft.com/office/drawing/2014/main" val="362436800"/>
                  </a:ext>
                </a:extLst>
              </a:tr>
              <a:tr h="1317929">
                <a:tc>
                  <a:txBody>
                    <a:bodyPr/>
                    <a:lstStyle/>
                    <a:p>
                      <a:pPr algn="ctr"/>
                      <a:r>
                        <a:rPr lang="en-US" dirty="0"/>
                        <a:t>1</a:t>
                      </a:r>
                    </a:p>
                  </a:txBody>
                  <a:tcPr anchor="ctr"/>
                </a:tc>
                <a:tc>
                  <a:txBody>
                    <a:bodyPr/>
                    <a:lstStyle/>
                    <a:p>
                      <a:r>
                        <a:rPr lang="en-US" dirty="0"/>
                        <a:t>Indicates that the device has implemented Device ID and it is active for this SSID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Element with ID Blob sent in the Association Request frame for FILS Device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KDE with ID Blob passed in message 2 of the 4-Way Handshake for FT.</a:t>
                      </a:r>
                    </a:p>
                    <a:p>
                      <a:r>
                        <a:rPr lang="en-US" dirty="0"/>
                        <a:t>Device ID KDE with ID Blob passed in message 2 of the 4-Way Handshake for other exchanges.</a:t>
                      </a:r>
                    </a:p>
                  </a:txBody>
                  <a:tcP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2340215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Non-AP STA Indication of Device ID</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1413654004"/>
              </p:ext>
            </p:extLst>
          </p:nvPr>
        </p:nvGraphicFramePr>
        <p:xfrm>
          <a:off x="608543" y="1676400"/>
          <a:ext cx="10972800" cy="4389120"/>
        </p:xfrm>
        <a:graphic>
          <a:graphicData uri="http://schemas.openxmlformats.org/drawingml/2006/table">
            <a:tbl>
              <a:tblPr firstRow="1" bandRow="1">
                <a:tableStyleId>{21E4AEA4-8DFA-4A89-87EB-49C32662AFE0}</a:tableStyleId>
              </a:tblPr>
              <a:tblGrid>
                <a:gridCol w="1330607">
                  <a:extLst>
                    <a:ext uri="{9D8B030D-6E8A-4147-A177-3AD203B41FA5}">
                      <a16:colId xmlns:a16="http://schemas.microsoft.com/office/drawing/2014/main" val="1062340761"/>
                    </a:ext>
                  </a:extLst>
                </a:gridCol>
                <a:gridCol w="1108850">
                  <a:extLst>
                    <a:ext uri="{9D8B030D-6E8A-4147-A177-3AD203B41FA5}">
                      <a16:colId xmlns:a16="http://schemas.microsoft.com/office/drawing/2014/main" val="2419952841"/>
                    </a:ext>
                  </a:extLst>
                </a:gridCol>
                <a:gridCol w="8533343">
                  <a:extLst>
                    <a:ext uri="{9D8B030D-6E8A-4147-A177-3AD203B41FA5}">
                      <a16:colId xmlns:a16="http://schemas.microsoft.com/office/drawing/2014/main" val="2427275078"/>
                    </a:ext>
                  </a:extLst>
                </a:gridCol>
              </a:tblGrid>
              <a:tr h="370840">
                <a:tc>
                  <a:txBody>
                    <a:bodyPr/>
                    <a:lstStyle/>
                    <a:p>
                      <a:pPr algn="ctr"/>
                      <a:r>
                        <a:rPr lang="en-US" dirty="0"/>
                        <a:t>Device ID Support</a:t>
                      </a:r>
                    </a:p>
                  </a:txBody>
                  <a:tcPr anchor="ctr"/>
                </a:tc>
                <a:tc>
                  <a:txBody>
                    <a:bodyPr/>
                    <a:lstStyle/>
                    <a:p>
                      <a:pPr algn="ctr"/>
                      <a:r>
                        <a:rPr lang="en-US" dirty="0"/>
                        <a:t>ID BLOB</a:t>
                      </a:r>
                    </a:p>
                  </a:txBody>
                  <a:tcPr anchor="ctr"/>
                </a:tc>
                <a:tc>
                  <a:txBody>
                    <a:bodyPr/>
                    <a:lstStyle/>
                    <a:p>
                      <a:pPr algn="ctr"/>
                      <a:r>
                        <a:rPr lang="en-US" dirty="0"/>
                        <a:t>Result  for the network</a:t>
                      </a:r>
                    </a:p>
                  </a:txBody>
                  <a:tcPr anchor="ctr"/>
                </a:tc>
                <a:extLst>
                  <a:ext uri="{0D108BD9-81ED-4DB2-BD59-A6C34878D82A}">
                    <a16:rowId xmlns:a16="http://schemas.microsoft.com/office/drawing/2014/main" val="3712448544"/>
                  </a:ext>
                </a:extLst>
              </a:tr>
              <a:tr h="370840">
                <a:tc>
                  <a:txBody>
                    <a:bodyPr/>
                    <a:lstStyle/>
                    <a:p>
                      <a:pPr algn="ctr"/>
                      <a:r>
                        <a:rPr lang="en-US" dirty="0"/>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Don’t Care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device has chosen not to be identified.  Network will not assign an ID to the device.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Element sent in the Association Request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KDE  passed in message 2 of the 4-Way Handshake for FT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KDE  passed in message 2 of the 4-Way Handshake for other exchanges.</a:t>
                      </a:r>
                    </a:p>
                  </a:txBody>
                  <a:tcPr/>
                </a:tc>
                <a:extLst>
                  <a:ext uri="{0D108BD9-81ED-4DB2-BD59-A6C34878D82A}">
                    <a16:rowId xmlns:a16="http://schemas.microsoft.com/office/drawing/2014/main" val="362436800"/>
                  </a:ext>
                </a:extLst>
              </a:tr>
              <a:tr h="370840">
                <a:tc>
                  <a:txBody>
                    <a:bodyPr/>
                    <a:lstStyle/>
                    <a:p>
                      <a:pPr algn="ctr"/>
                      <a:r>
                        <a:rPr lang="en-US" dirty="0"/>
                        <a:t>1</a:t>
                      </a:r>
                    </a:p>
                  </a:txBody>
                  <a:tcPr anchor="ctr"/>
                </a:tc>
                <a:tc>
                  <a:txBody>
                    <a:bodyPr/>
                    <a:lstStyle/>
                    <a:p>
                      <a:pPr algn="ctr"/>
                      <a:r>
                        <a:rPr lang="en-US" dirty="0"/>
                        <a:t>EMPTY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the device has chosen to be identified by a network generated ID, but the ID Blob for this network has not been assigned.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Element with an empty ID Blob sent in the Association Request frame for FILS Device ID KDE with an empty ID Blob sent in message 2 of the 4-Way Handshake for FT Device ID KDE with an empty ID Blob sent in message 2 of the 4-Way Handshake for other exchanges.</a:t>
                      </a:r>
                    </a:p>
                  </a:txBody>
                  <a:tcP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2713962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Non-AP STA Indication of Device ID Activated</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1922596009"/>
              </p:ext>
            </p:extLst>
          </p:nvPr>
        </p:nvGraphicFramePr>
        <p:xfrm>
          <a:off x="609600" y="1447800"/>
          <a:ext cx="10972800" cy="2377440"/>
        </p:xfrm>
        <a:graphic>
          <a:graphicData uri="http://schemas.openxmlformats.org/drawingml/2006/table">
            <a:tbl>
              <a:tblPr firstRow="1" bandRow="1">
                <a:tableStyleId>{21E4AEA4-8DFA-4A89-87EB-49C32662AFE0}</a:tableStyleId>
              </a:tblPr>
              <a:tblGrid>
                <a:gridCol w="1330607">
                  <a:extLst>
                    <a:ext uri="{9D8B030D-6E8A-4147-A177-3AD203B41FA5}">
                      <a16:colId xmlns:a16="http://schemas.microsoft.com/office/drawing/2014/main" val="1062340761"/>
                    </a:ext>
                  </a:extLst>
                </a:gridCol>
                <a:gridCol w="1107793">
                  <a:extLst>
                    <a:ext uri="{9D8B030D-6E8A-4147-A177-3AD203B41FA5}">
                      <a16:colId xmlns:a16="http://schemas.microsoft.com/office/drawing/2014/main" val="2419952841"/>
                    </a:ext>
                  </a:extLst>
                </a:gridCol>
                <a:gridCol w="8534400">
                  <a:extLst>
                    <a:ext uri="{9D8B030D-6E8A-4147-A177-3AD203B41FA5}">
                      <a16:colId xmlns:a16="http://schemas.microsoft.com/office/drawing/2014/main" val="2427275078"/>
                    </a:ext>
                  </a:extLst>
                </a:gridCol>
              </a:tblGrid>
              <a:tr h="370840">
                <a:tc>
                  <a:txBody>
                    <a:bodyPr/>
                    <a:lstStyle/>
                    <a:p>
                      <a:pPr algn="ctr"/>
                      <a:r>
                        <a:rPr lang="en-US" dirty="0"/>
                        <a:t>Device ID Support</a:t>
                      </a:r>
                    </a:p>
                  </a:txBody>
                  <a:tcPr anchor="ctr"/>
                </a:tc>
                <a:tc>
                  <a:txBody>
                    <a:bodyPr/>
                    <a:lstStyle/>
                    <a:p>
                      <a:pPr algn="ctr"/>
                      <a:r>
                        <a:rPr lang="en-US" dirty="0"/>
                        <a:t>ID BLOB</a:t>
                      </a:r>
                    </a:p>
                  </a:txBody>
                  <a:tcPr anchor="ctr"/>
                </a:tc>
                <a:tc>
                  <a:txBody>
                    <a:bodyPr/>
                    <a:lstStyle/>
                    <a:p>
                      <a:pPr algn="ctr"/>
                      <a:r>
                        <a:rPr lang="en-US" dirty="0"/>
                        <a:t>Result Per Network</a:t>
                      </a:r>
                    </a:p>
                  </a:txBody>
                  <a:tcPr anchor="ctr"/>
                </a:tc>
                <a:extLst>
                  <a:ext uri="{0D108BD9-81ED-4DB2-BD59-A6C34878D82A}">
                    <a16:rowId xmlns:a16="http://schemas.microsoft.com/office/drawing/2014/main" val="3712448544"/>
                  </a:ext>
                </a:extLst>
              </a:tr>
              <a:tr h="370840">
                <a:tc>
                  <a:txBody>
                    <a:bodyPr/>
                    <a:lstStyle/>
                    <a:p>
                      <a:pPr algn="ctr"/>
                      <a:r>
                        <a:rPr lang="en-US" dirty="0"/>
                        <a:t>1</a:t>
                      </a:r>
                    </a:p>
                  </a:txBody>
                  <a:tcPr anchor="ctr"/>
                </a:tc>
                <a:tc>
                  <a:txBody>
                    <a:bodyPr/>
                    <a:lstStyle/>
                    <a:p>
                      <a:pPr algn="ctr"/>
                      <a:r>
                        <a:rPr lang="en-US" dirty="0"/>
                        <a:t>ID</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the device has chosen to be identified with this ID.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Element with ID Blob sent in the Association Request frame for FILS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KDE with ID Blob sent in message 2 of the 4-Way Handshake for FT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KDE with ID Blob sent in message 2 of the 4-Way Handshake for other exchanges.</a:t>
                      </a:r>
                    </a:p>
                  </a:txBody>
                  <a:tcPr/>
                </a:tc>
                <a:extLst>
                  <a:ext uri="{0D108BD9-81ED-4DB2-BD59-A6C34878D82A}">
                    <a16:rowId xmlns:a16="http://schemas.microsoft.com/office/drawing/2014/main" val="3537396787"/>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41329479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816</TotalTime>
  <Words>1275</Words>
  <Application>Microsoft Office PowerPoint</Application>
  <PresentationFormat>Widescreen</PresentationFormat>
  <Paragraphs>162</Paragraphs>
  <Slides>12</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Device ID Synchronization and Control</vt:lpstr>
      <vt:lpstr>Revisions</vt:lpstr>
      <vt:lpstr>Abstract</vt:lpstr>
      <vt:lpstr>Device ID Synchronization and Control</vt:lpstr>
      <vt:lpstr>Suggested Change to 9.4.2.241</vt:lpstr>
      <vt:lpstr>Device ID Support Truth Table AP STA</vt:lpstr>
      <vt:lpstr>Device ID Support Truth Table non-AP STA</vt:lpstr>
      <vt:lpstr>Non-AP STA Indication of Device ID</vt:lpstr>
      <vt:lpstr>Non-AP STA Indication of Device ID Activated</vt:lpstr>
      <vt:lpstr>AP Actions</vt:lpstr>
      <vt:lpstr>AP Response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Device ID Synchronization and Control</dc:title>
  <dc:creator>Lumbatis, Kurt</dc:creator>
  <cp:lastModifiedBy>Lumbatis, Kurt</cp:lastModifiedBy>
  <cp:revision>5</cp:revision>
  <cp:lastPrinted>1601-01-01T00:00:00Z</cp:lastPrinted>
  <dcterms:created xsi:type="dcterms:W3CDTF">2022-07-29T15:05:46Z</dcterms:created>
  <dcterms:modified xsi:type="dcterms:W3CDTF">2022-08-22T14:32:02Z</dcterms:modified>
</cp:coreProperties>
</file>