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0" r:id="rId3"/>
    <p:sldId id="257" r:id="rId4"/>
    <p:sldId id="278" r:id="rId5"/>
    <p:sldId id="274" r:id="rId6"/>
    <p:sldId id="28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F56FB-070E-455A-89A0-E30778A42A96}" v="8" dt="2022-07-27T18:16:14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887" autoAdjust="0"/>
  </p:normalViewPr>
  <p:slideViewPr>
    <p:cSldViewPr>
      <p:cViewPr varScale="1">
        <p:scale>
          <a:sx n="106" d="100"/>
          <a:sy n="106" d="100"/>
        </p:scale>
        <p:origin x="125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1882507F-8BEC-42D1-B72C-34292F0985AE}"/>
    <pc:docChg chg="custSel modSld modMainMaster">
      <pc:chgData name="Claudio da Silva" userId="1934ba45-2a66-4d12-ada7-d0d4ec66cbb2" providerId="ADAL" clId="{1882507F-8BEC-42D1-B72C-34292F0985AE}" dt="2022-07-28T16:24:40.329" v="376" actId="20577"/>
      <pc:docMkLst>
        <pc:docMk/>
      </pc:docMkLst>
      <pc:sldChg chg="modSp mod">
        <pc:chgData name="Claudio da Silva" userId="1934ba45-2a66-4d12-ada7-d0d4ec66cbb2" providerId="ADAL" clId="{1882507F-8BEC-42D1-B72C-34292F0985AE}" dt="2022-07-28T16:22:28.723" v="359" actId="21"/>
        <pc:sldMkLst>
          <pc:docMk/>
          <pc:sldMk cId="822525282" sldId="278"/>
        </pc:sldMkLst>
        <pc:spChg chg="mod">
          <ac:chgData name="Claudio da Silva" userId="1934ba45-2a66-4d12-ada7-d0d4ec66cbb2" providerId="ADAL" clId="{1882507F-8BEC-42D1-B72C-34292F0985AE}" dt="2022-07-28T16:22:28.723" v="359" actId="21"/>
          <ac:spMkLst>
            <pc:docMk/>
            <pc:sldMk cId="822525282" sldId="278"/>
            <ac:spMk id="4098" creationId="{00000000-0000-0000-0000-000000000000}"/>
          </ac:spMkLst>
        </pc:spChg>
      </pc:sldChg>
      <pc:sldChg chg="modSp mod">
        <pc:chgData name="Claudio da Silva" userId="1934ba45-2a66-4d12-ada7-d0d4ec66cbb2" providerId="ADAL" clId="{1882507F-8BEC-42D1-B72C-34292F0985AE}" dt="2022-07-28T16:23:42.327" v="372" actId="20577"/>
        <pc:sldMkLst>
          <pc:docMk/>
          <pc:sldMk cId="2135251043" sldId="281"/>
        </pc:sldMkLst>
        <pc:spChg chg="mod">
          <ac:chgData name="Claudio da Silva" userId="1934ba45-2a66-4d12-ada7-d0d4ec66cbb2" providerId="ADAL" clId="{1882507F-8BEC-42D1-B72C-34292F0985AE}" dt="2022-07-28T16:23:42.327" v="372" actId="20577"/>
          <ac:spMkLst>
            <pc:docMk/>
            <pc:sldMk cId="2135251043" sldId="281"/>
            <ac:spMk id="4098" creationId="{00000000-0000-0000-0000-000000000000}"/>
          </ac:spMkLst>
        </pc:spChg>
      </pc:sldChg>
      <pc:sldMasterChg chg="modSp mod">
        <pc:chgData name="Claudio da Silva" userId="1934ba45-2a66-4d12-ada7-d0d4ec66cbb2" providerId="ADAL" clId="{1882507F-8BEC-42D1-B72C-34292F0985AE}" dt="2022-07-28T16:24:40.329" v="376" actId="20577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1882507F-8BEC-42D1-B72C-34292F0985AE}" dt="2022-07-28T16:24:40.329" v="37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0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14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0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 Resolution (D0.1) Status Update and Recommendations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33881"/>
              </p:ext>
            </p:extLst>
          </p:nvPr>
        </p:nvGraphicFramePr>
        <p:xfrm>
          <a:off x="995363" y="2799034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99034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status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2590800"/>
            <a:ext cx="6305557" cy="2133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As discussed in the plenary, we have approved 25% of the comments submitted to CC40 so far.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Progress on technical and general comments has been slower: 93 out of 646 (14.4%)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Progress of non-DMG subclauses has been even more slow: 9 out of 522 (1.7%).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65493C-0179-D3D4-3C1F-5809B514A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1905000"/>
            <a:ext cx="447675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1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688A13B-EDB8-A8DC-7C06-3A2B5B9BA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752600"/>
            <a:ext cx="3533775" cy="35337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4FC188-057D-5C91-9C4C-8B6B2F135F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2425" y="142875"/>
            <a:ext cx="3457575" cy="65722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B8189FA-D769-0D1B-D05E-0969C07B3F1D}"/>
              </a:ext>
            </a:extLst>
          </p:cNvPr>
          <p:cNvSpPr txBox="1"/>
          <p:nvPr/>
        </p:nvSpPr>
        <p:spPr>
          <a:xfrm>
            <a:off x="928463" y="5901480"/>
            <a:ext cx="5091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 These tables can be found in 22/0919r3.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10475383" cy="28654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Our progress has not been slowed down by a particular person or group of people, by discussions on a given topic, or by meeting time constraints.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Main reasons for slow progress seem to be (1) relatively small number of contributions, and (2) discussions required to address key technical issues.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As a contribution-driven organization, we are counting on you (individual contributors) to progress in our D0.1 comment collection resolution process.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822525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Timeline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10475383" cy="3124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has been discussed and suggested that we change our timeline for publishing D1.0 in November 2022 (that is, in less than 4 months from now).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Given that we still have 511 sub-7 GHz technical comments open, it may be useful to set a short-term goal of addressing 300 of such comments by the end of the September interim (7 weeks).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Note:  Even if we let the timeline slip to January 2023, we would still need ~200 sub-7 GHz technical comments to be resolved by the end of the September interim.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Suggestions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399"/>
            <a:ext cx="10475383" cy="48482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 err="1"/>
              <a:t>PoCs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Please work with your group so that each comment group has at least 50% of its comments resolved by the end of the September interim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It may be useful to ask volunteers the number of CIDs they plan to resolve by the end of the September interim.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Please continue to facilitate offline progress (for example, by scheduling ad-hoc calls)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Use SPs as a tool to reach consensus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Number of contributions doesn’t seem to reflect number of on-going discussions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Focus on the draft, and not on the SFD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If new requirements and/or features are identified, contribution should be in the form of a PDT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Avoid adding and/or keeping TBDs in new CR/PDT contributions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D0.1 has 106 TBDs; D0.2 has 93 TBDs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you have any further suggestions and/or see any problems, please do let us know.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2135251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1558</TotalTime>
  <Words>578</Words>
  <Application>Microsoft Office PowerPoint</Application>
  <PresentationFormat>Widescreen</PresentationFormat>
  <Paragraphs>73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Comment Resolution (D0.1) Status Update and Recommendations</vt:lpstr>
      <vt:lpstr>Current status</vt:lpstr>
      <vt:lpstr>Current status</vt:lpstr>
      <vt:lpstr>Discussion</vt:lpstr>
      <vt:lpstr>Timeline</vt:lpstr>
      <vt:lpstr>Suggestions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11</cp:revision>
  <cp:lastPrinted>1601-01-01T00:00:00Z</cp:lastPrinted>
  <dcterms:created xsi:type="dcterms:W3CDTF">2021-10-08T15:24:22Z</dcterms:created>
  <dcterms:modified xsi:type="dcterms:W3CDTF">2022-07-28T16:24:49Z</dcterms:modified>
</cp:coreProperties>
</file>