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666" r:id="rId3"/>
    <p:sldId id="743" r:id="rId4"/>
    <p:sldId id="744" r:id="rId5"/>
    <p:sldId id="745" r:id="rId6"/>
    <p:sldId id="736" r:id="rId7"/>
    <p:sldId id="726" r:id="rId8"/>
    <p:sldId id="741" r:id="rId9"/>
    <p:sldId id="733" r:id="rId10"/>
    <p:sldId id="727" r:id="rId11"/>
    <p:sldId id="728"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146BB5-7FDA-814D-E7F4-44B0539AA7EC}" name="Claudio da Silva" initials="CdS" userId="S::claudiodasilva@fb.com::1934ba45-2a66-4d12-ada7-d0d4ec66cbb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8"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9ED7CC-5185-4F4E-9071-9EAFEB45434E}" v="59" dt="2022-07-26T23:47:28.7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381" autoAdjust="0"/>
    <p:restoredTop sz="93890" autoAdjust="0"/>
  </p:normalViewPr>
  <p:slideViewPr>
    <p:cSldViewPr>
      <p:cViewPr varScale="1">
        <p:scale>
          <a:sx n="103" d="100"/>
          <a:sy n="103" d="100"/>
        </p:scale>
        <p:origin x="2364" y="11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9E9ED7CC-5185-4F4E-9071-9EAFEB45434E}"/>
    <pc:docChg chg="custSel addSld delSld modSld modMainMaster">
      <pc:chgData name="Claudio da Silva" userId="1934ba45-2a66-4d12-ada7-d0d4ec66cbb2" providerId="ADAL" clId="{9E9ED7CC-5185-4F4E-9071-9EAFEB45434E}" dt="2022-07-27T16:24:30.406" v="3126" actId="20577"/>
      <pc:docMkLst>
        <pc:docMk/>
      </pc:docMkLst>
      <pc:sldChg chg="modSp mod">
        <pc:chgData name="Claudio da Silva" userId="1934ba45-2a66-4d12-ada7-d0d4ec66cbb2" providerId="ADAL" clId="{9E9ED7CC-5185-4F4E-9071-9EAFEB45434E}" dt="2022-07-26T22:52:55.229" v="1544" actId="14734"/>
        <pc:sldMkLst>
          <pc:docMk/>
          <pc:sldMk cId="0" sldId="331"/>
        </pc:sldMkLst>
        <pc:spChg chg="mod">
          <ac:chgData name="Claudio da Silva" userId="1934ba45-2a66-4d12-ada7-d0d4ec66cbb2" providerId="ADAL" clId="{9E9ED7CC-5185-4F4E-9071-9EAFEB45434E}" dt="2022-07-26T22:45:05.267" v="1511" actId="20577"/>
          <ac:spMkLst>
            <pc:docMk/>
            <pc:sldMk cId="0" sldId="331"/>
            <ac:spMk id="15366" creationId="{AAB4AADD-B9F4-45B4-B9D2-5B5E3506EF55}"/>
          </ac:spMkLst>
        </pc:spChg>
        <pc:graphicFrameChg chg="modGraphic">
          <ac:chgData name="Claudio da Silva" userId="1934ba45-2a66-4d12-ada7-d0d4ec66cbb2" providerId="ADAL" clId="{9E9ED7CC-5185-4F4E-9071-9EAFEB45434E}" dt="2022-07-26T22:52:55.229" v="1544" actId="14734"/>
          <ac:graphicFrameMkLst>
            <pc:docMk/>
            <pc:sldMk cId="0" sldId="331"/>
            <ac:graphicFrameMk id="10" creationId="{6DAFF7A7-B250-48A8-92CF-0D5967E6AC13}"/>
          </ac:graphicFrameMkLst>
        </pc:graphicFrameChg>
      </pc:sldChg>
      <pc:sldChg chg="modSp mod">
        <pc:chgData name="Claudio da Silva" userId="1934ba45-2a66-4d12-ada7-d0d4ec66cbb2" providerId="ADAL" clId="{9E9ED7CC-5185-4F4E-9071-9EAFEB45434E}" dt="2022-07-26T22:45:17.893" v="1512" actId="6549"/>
        <pc:sldMkLst>
          <pc:docMk/>
          <pc:sldMk cId="2833689291" sldId="666"/>
        </pc:sldMkLst>
        <pc:spChg chg="mod">
          <ac:chgData name="Claudio da Silva" userId="1934ba45-2a66-4d12-ada7-d0d4ec66cbb2" providerId="ADAL" clId="{9E9ED7CC-5185-4F4E-9071-9EAFEB45434E}" dt="2022-07-26T22:45:17.893" v="1512" actId="6549"/>
          <ac:spMkLst>
            <pc:docMk/>
            <pc:sldMk cId="2833689291" sldId="666"/>
            <ac:spMk id="2" creationId="{3A675F94-6D38-4C74-BE59-F297F9241C57}"/>
          </ac:spMkLst>
        </pc:spChg>
      </pc:sldChg>
      <pc:sldChg chg="del">
        <pc:chgData name="Claudio da Silva" userId="1934ba45-2a66-4d12-ada7-d0d4ec66cbb2" providerId="ADAL" clId="{9E9ED7CC-5185-4F4E-9071-9EAFEB45434E}" dt="2022-07-26T23:20:26.234" v="2367" actId="2696"/>
        <pc:sldMkLst>
          <pc:docMk/>
          <pc:sldMk cId="1946675690" sldId="719"/>
        </pc:sldMkLst>
      </pc:sldChg>
      <pc:sldChg chg="modSp mod">
        <pc:chgData name="Claudio da Silva" userId="1934ba45-2a66-4d12-ada7-d0d4ec66cbb2" providerId="ADAL" clId="{9E9ED7CC-5185-4F4E-9071-9EAFEB45434E}" dt="2022-07-27T16:19:24.497" v="2869" actId="13926"/>
        <pc:sldMkLst>
          <pc:docMk/>
          <pc:sldMk cId="212126438" sldId="726"/>
        </pc:sldMkLst>
        <pc:spChg chg="mod">
          <ac:chgData name="Claudio da Silva" userId="1934ba45-2a66-4d12-ada7-d0d4ec66cbb2" providerId="ADAL" clId="{9E9ED7CC-5185-4F4E-9071-9EAFEB45434E}" dt="2022-07-27T16:19:24.497" v="2869" actId="13926"/>
          <ac:spMkLst>
            <pc:docMk/>
            <pc:sldMk cId="212126438" sldId="726"/>
            <ac:spMk id="3" creationId="{1442BE0D-0B3C-4349-93C0-982CD0D5A69B}"/>
          </ac:spMkLst>
        </pc:spChg>
      </pc:sldChg>
      <pc:sldChg chg="modSp mod addCm delCm">
        <pc:chgData name="Claudio da Silva" userId="1934ba45-2a66-4d12-ada7-d0d4ec66cbb2" providerId="ADAL" clId="{9E9ED7CC-5185-4F4E-9071-9EAFEB45434E}" dt="2022-07-27T16:19:52.849" v="2873" actId="13926"/>
        <pc:sldMkLst>
          <pc:docMk/>
          <pc:sldMk cId="2032935958" sldId="727"/>
        </pc:sldMkLst>
        <pc:spChg chg="mod">
          <ac:chgData name="Claudio da Silva" userId="1934ba45-2a66-4d12-ada7-d0d4ec66cbb2" providerId="ADAL" clId="{9E9ED7CC-5185-4F4E-9071-9EAFEB45434E}" dt="2022-07-26T23:22:37.580" v="2375" actId="1035"/>
          <ac:spMkLst>
            <pc:docMk/>
            <pc:sldMk cId="2032935958" sldId="727"/>
            <ac:spMk id="2" creationId="{8B52B4D1-57A4-43B6-BDBF-738F4619A5DB}"/>
          </ac:spMkLst>
        </pc:spChg>
        <pc:spChg chg="mod">
          <ac:chgData name="Claudio da Silva" userId="1934ba45-2a66-4d12-ada7-d0d4ec66cbb2" providerId="ADAL" clId="{9E9ED7CC-5185-4F4E-9071-9EAFEB45434E}" dt="2022-07-27T16:19:52.849" v="2873" actId="13926"/>
          <ac:spMkLst>
            <pc:docMk/>
            <pc:sldMk cId="2032935958" sldId="727"/>
            <ac:spMk id="3" creationId="{34F07218-994C-40B2-9067-988E8653DB58}"/>
          </ac:spMkLst>
        </pc:spChg>
      </pc:sldChg>
      <pc:sldChg chg="modSp mod">
        <pc:chgData name="Claudio da Silva" userId="1934ba45-2a66-4d12-ada7-d0d4ec66cbb2" providerId="ADAL" clId="{9E9ED7CC-5185-4F4E-9071-9EAFEB45434E}" dt="2022-07-27T16:24:30.406" v="3126" actId="20577"/>
        <pc:sldMkLst>
          <pc:docMk/>
          <pc:sldMk cId="2012184101" sldId="728"/>
        </pc:sldMkLst>
        <pc:spChg chg="mod">
          <ac:chgData name="Claudio da Silva" userId="1934ba45-2a66-4d12-ada7-d0d4ec66cbb2" providerId="ADAL" clId="{9E9ED7CC-5185-4F4E-9071-9EAFEB45434E}" dt="2022-07-26T23:22:33.372" v="2374" actId="1035"/>
          <ac:spMkLst>
            <pc:docMk/>
            <pc:sldMk cId="2012184101" sldId="728"/>
            <ac:spMk id="2" creationId="{A70F2D74-D92D-4C54-BCB0-BC6211FA4291}"/>
          </ac:spMkLst>
        </pc:spChg>
        <pc:spChg chg="mod">
          <ac:chgData name="Claudio da Silva" userId="1934ba45-2a66-4d12-ada7-d0d4ec66cbb2" providerId="ADAL" clId="{9E9ED7CC-5185-4F4E-9071-9EAFEB45434E}" dt="2022-07-27T16:24:30.406" v="3126" actId="20577"/>
          <ac:spMkLst>
            <pc:docMk/>
            <pc:sldMk cId="2012184101" sldId="728"/>
            <ac:spMk id="3" creationId="{FDE6B0E4-ECF9-4DBF-979F-AFAF2770A30B}"/>
          </ac:spMkLst>
        </pc:spChg>
      </pc:sldChg>
      <pc:sldChg chg="modSp mod">
        <pc:chgData name="Claudio da Silva" userId="1934ba45-2a66-4d12-ada7-d0d4ec66cbb2" providerId="ADAL" clId="{9E9ED7CC-5185-4F4E-9071-9EAFEB45434E}" dt="2022-07-27T16:19:38.820" v="2870" actId="13926"/>
        <pc:sldMkLst>
          <pc:docMk/>
          <pc:sldMk cId="2970741197" sldId="733"/>
        </pc:sldMkLst>
        <pc:spChg chg="mod">
          <ac:chgData name="Claudio da Silva" userId="1934ba45-2a66-4d12-ada7-d0d4ec66cbb2" providerId="ADAL" clId="{9E9ED7CC-5185-4F4E-9071-9EAFEB45434E}" dt="2022-07-26T21:22:26.290" v="934" actId="1035"/>
          <ac:spMkLst>
            <pc:docMk/>
            <pc:sldMk cId="2970741197" sldId="733"/>
            <ac:spMk id="2" creationId="{59FBB1D2-A5BD-40CC-ABD3-C97A1D705F87}"/>
          </ac:spMkLst>
        </pc:spChg>
        <pc:spChg chg="mod">
          <ac:chgData name="Claudio da Silva" userId="1934ba45-2a66-4d12-ada7-d0d4ec66cbb2" providerId="ADAL" clId="{9E9ED7CC-5185-4F4E-9071-9EAFEB45434E}" dt="2022-07-27T16:19:38.820" v="2870" actId="13926"/>
          <ac:spMkLst>
            <pc:docMk/>
            <pc:sldMk cId="2970741197" sldId="733"/>
            <ac:spMk id="3" creationId="{B3F650FA-EAC3-4999-8FE0-30A0AE9D7B7B}"/>
          </ac:spMkLst>
        </pc:spChg>
      </pc:sldChg>
      <pc:sldChg chg="modSp mod">
        <pc:chgData name="Claudio da Silva" userId="1934ba45-2a66-4d12-ada7-d0d4ec66cbb2" providerId="ADAL" clId="{9E9ED7CC-5185-4F4E-9071-9EAFEB45434E}" dt="2022-07-26T23:07:12.290" v="1747" actId="255"/>
        <pc:sldMkLst>
          <pc:docMk/>
          <pc:sldMk cId="3243950999" sldId="736"/>
        </pc:sldMkLst>
        <pc:spChg chg="mod">
          <ac:chgData name="Claudio da Silva" userId="1934ba45-2a66-4d12-ada7-d0d4ec66cbb2" providerId="ADAL" clId="{9E9ED7CC-5185-4F4E-9071-9EAFEB45434E}" dt="2022-07-26T23:07:12.290" v="1747" actId="255"/>
          <ac:spMkLst>
            <pc:docMk/>
            <pc:sldMk cId="3243950999" sldId="736"/>
            <ac:spMk id="3" creationId="{5AF4E5D0-5BCA-4699-BECE-CE59920CFD45}"/>
          </ac:spMkLst>
        </pc:spChg>
      </pc:sldChg>
      <pc:sldChg chg="addSp modSp mod">
        <pc:chgData name="Claudio da Silva" userId="1934ba45-2a66-4d12-ada7-d0d4ec66cbb2" providerId="ADAL" clId="{9E9ED7CC-5185-4F4E-9071-9EAFEB45434E}" dt="2022-07-26T21:10:15.096" v="168" actId="1076"/>
        <pc:sldMkLst>
          <pc:docMk/>
          <pc:sldMk cId="321304552" sldId="741"/>
        </pc:sldMkLst>
        <pc:spChg chg="add mod">
          <ac:chgData name="Claudio da Silva" userId="1934ba45-2a66-4d12-ada7-d0d4ec66cbb2" providerId="ADAL" clId="{9E9ED7CC-5185-4F4E-9071-9EAFEB45434E}" dt="2022-07-26T21:09:01.212" v="55" actId="1076"/>
          <ac:spMkLst>
            <pc:docMk/>
            <pc:sldMk cId="321304552" sldId="741"/>
            <ac:spMk id="49" creationId="{FDFC7FA1-4B61-46D4-6FCD-D6C82B5D58FF}"/>
          </ac:spMkLst>
        </pc:spChg>
        <pc:spChg chg="add mod">
          <ac:chgData name="Claudio da Silva" userId="1934ba45-2a66-4d12-ada7-d0d4ec66cbb2" providerId="ADAL" clId="{9E9ED7CC-5185-4F4E-9071-9EAFEB45434E}" dt="2022-07-26T21:10:15.096" v="168" actId="1076"/>
          <ac:spMkLst>
            <pc:docMk/>
            <pc:sldMk cId="321304552" sldId="741"/>
            <ac:spMk id="50" creationId="{E4A07CAD-ADCE-63D8-A3B9-A65DF07E171E}"/>
          </ac:spMkLst>
        </pc:spChg>
        <pc:spChg chg="mod">
          <ac:chgData name="Claudio da Silva" userId="1934ba45-2a66-4d12-ada7-d0d4ec66cbb2" providerId="ADAL" clId="{9E9ED7CC-5185-4F4E-9071-9EAFEB45434E}" dt="2022-07-26T21:09:44.755" v="101" actId="21"/>
          <ac:spMkLst>
            <pc:docMk/>
            <pc:sldMk cId="321304552" sldId="741"/>
            <ac:spMk id="107" creationId="{6121C9AC-2F53-43F9-AF81-7EA2AD63A7A0}"/>
          </ac:spMkLst>
        </pc:spChg>
      </pc:sldChg>
      <pc:sldChg chg="del">
        <pc:chgData name="Claudio da Silva" userId="1934ba45-2a66-4d12-ada7-d0d4ec66cbb2" providerId="ADAL" clId="{9E9ED7CC-5185-4F4E-9071-9EAFEB45434E}" dt="2022-07-26T23:20:28.854" v="2368" actId="2696"/>
        <pc:sldMkLst>
          <pc:docMk/>
          <pc:sldMk cId="1373778500" sldId="742"/>
        </pc:sldMkLst>
      </pc:sldChg>
      <pc:sldChg chg="addSp delSp modSp add mod">
        <pc:chgData name="Claudio da Silva" userId="1934ba45-2a66-4d12-ada7-d0d4ec66cbb2" providerId="ADAL" clId="{9E9ED7CC-5185-4F4E-9071-9EAFEB45434E}" dt="2022-07-26T22:53:06.665" v="1548" actId="20577"/>
        <pc:sldMkLst>
          <pc:docMk/>
          <pc:sldMk cId="2109852000" sldId="743"/>
        </pc:sldMkLst>
        <pc:spChg chg="mod">
          <ac:chgData name="Claudio da Silva" userId="1934ba45-2a66-4d12-ada7-d0d4ec66cbb2" providerId="ADAL" clId="{9E9ED7CC-5185-4F4E-9071-9EAFEB45434E}" dt="2022-07-26T22:53:06.665" v="1548" actId="20577"/>
          <ac:spMkLst>
            <pc:docMk/>
            <pc:sldMk cId="2109852000" sldId="743"/>
            <ac:spMk id="2" creationId="{3A675F94-6D38-4C74-BE59-F297F9241C57}"/>
          </ac:spMkLst>
        </pc:spChg>
        <pc:spChg chg="del">
          <ac:chgData name="Claudio da Silva" userId="1934ba45-2a66-4d12-ada7-d0d4ec66cbb2" providerId="ADAL" clId="{9E9ED7CC-5185-4F4E-9071-9EAFEB45434E}" dt="2022-07-26T22:47:33.771" v="1514" actId="478"/>
          <ac:spMkLst>
            <pc:docMk/>
            <pc:sldMk cId="2109852000" sldId="743"/>
            <ac:spMk id="3" creationId="{5AF4E5D0-5BCA-4699-BECE-CE59920CFD45}"/>
          </ac:spMkLst>
        </pc:spChg>
        <pc:spChg chg="add del mod">
          <ac:chgData name="Claudio da Silva" userId="1934ba45-2a66-4d12-ada7-d0d4ec66cbb2" providerId="ADAL" clId="{9E9ED7CC-5185-4F4E-9071-9EAFEB45434E}" dt="2022-07-26T22:47:36.763" v="1515" actId="478"/>
          <ac:spMkLst>
            <pc:docMk/>
            <pc:sldMk cId="2109852000" sldId="743"/>
            <ac:spMk id="8" creationId="{93A1268F-FB32-9802-5213-75CEEC9CE054}"/>
          </ac:spMkLst>
        </pc:spChg>
        <pc:picChg chg="del">
          <ac:chgData name="Claudio da Silva" userId="1934ba45-2a66-4d12-ada7-d0d4ec66cbb2" providerId="ADAL" clId="{9E9ED7CC-5185-4F4E-9071-9EAFEB45434E}" dt="2022-07-26T22:47:40.902" v="1516" actId="478"/>
          <ac:picMkLst>
            <pc:docMk/>
            <pc:sldMk cId="2109852000" sldId="743"/>
            <ac:picMk id="7" creationId="{834ACF4A-87EE-4229-B00D-9FE7E1ABC5ED}"/>
          </ac:picMkLst>
        </pc:picChg>
        <pc:picChg chg="add mod">
          <ac:chgData name="Claudio da Silva" userId="1934ba45-2a66-4d12-ada7-d0d4ec66cbb2" providerId="ADAL" clId="{9E9ED7CC-5185-4F4E-9071-9EAFEB45434E}" dt="2022-07-26T22:48:50.515" v="1521" actId="1076"/>
          <ac:picMkLst>
            <pc:docMk/>
            <pc:sldMk cId="2109852000" sldId="743"/>
            <ac:picMk id="10" creationId="{249CCF2D-BA39-5CBC-9E78-7963CF16586B}"/>
          </ac:picMkLst>
        </pc:picChg>
      </pc:sldChg>
      <pc:sldChg chg="addSp delSp modSp add mod">
        <pc:chgData name="Claudio da Silva" userId="1934ba45-2a66-4d12-ada7-d0d4ec66cbb2" providerId="ADAL" clId="{9E9ED7CC-5185-4F4E-9071-9EAFEB45434E}" dt="2022-07-26T22:53:11.477" v="1552" actId="20577"/>
        <pc:sldMkLst>
          <pc:docMk/>
          <pc:sldMk cId="1848656597" sldId="744"/>
        </pc:sldMkLst>
        <pc:spChg chg="mod">
          <ac:chgData name="Claudio da Silva" userId="1934ba45-2a66-4d12-ada7-d0d4ec66cbb2" providerId="ADAL" clId="{9E9ED7CC-5185-4F4E-9071-9EAFEB45434E}" dt="2022-07-26T22:53:11.477" v="1552" actId="20577"/>
          <ac:spMkLst>
            <pc:docMk/>
            <pc:sldMk cId="1848656597" sldId="744"/>
            <ac:spMk id="2" creationId="{3A675F94-6D38-4C74-BE59-F297F9241C57}"/>
          </ac:spMkLst>
        </pc:spChg>
        <pc:picChg chg="add mod">
          <ac:chgData name="Claudio da Silva" userId="1934ba45-2a66-4d12-ada7-d0d4ec66cbb2" providerId="ADAL" clId="{9E9ED7CC-5185-4F4E-9071-9EAFEB45434E}" dt="2022-07-26T22:52:39.954" v="1543" actId="1035"/>
          <ac:picMkLst>
            <pc:docMk/>
            <pc:sldMk cId="1848656597" sldId="744"/>
            <ac:picMk id="7" creationId="{62431425-CE01-8F8A-DCFC-02A323578D91}"/>
          </ac:picMkLst>
        </pc:picChg>
        <pc:picChg chg="add mod">
          <ac:chgData name="Claudio da Silva" userId="1934ba45-2a66-4d12-ada7-d0d4ec66cbb2" providerId="ADAL" clId="{9E9ED7CC-5185-4F4E-9071-9EAFEB45434E}" dt="2022-07-26T22:52:39.954" v="1543" actId="1035"/>
          <ac:picMkLst>
            <pc:docMk/>
            <pc:sldMk cId="1848656597" sldId="744"/>
            <ac:picMk id="9" creationId="{16BB11ED-5E08-21C9-6E1A-1DF5DD2405B9}"/>
          </ac:picMkLst>
        </pc:picChg>
        <pc:picChg chg="del">
          <ac:chgData name="Claudio da Silva" userId="1934ba45-2a66-4d12-ada7-d0d4ec66cbb2" providerId="ADAL" clId="{9E9ED7CC-5185-4F4E-9071-9EAFEB45434E}" dt="2022-07-26T22:50:41.264" v="1523" actId="478"/>
          <ac:picMkLst>
            <pc:docMk/>
            <pc:sldMk cId="1848656597" sldId="744"/>
            <ac:picMk id="10" creationId="{249CCF2D-BA39-5CBC-9E78-7963CF16586B}"/>
          </ac:picMkLst>
        </pc:picChg>
      </pc:sldChg>
      <pc:sldChg chg="addSp delSp modSp add mod">
        <pc:chgData name="Claudio da Silva" userId="1934ba45-2a66-4d12-ada7-d0d4ec66cbb2" providerId="ADAL" clId="{9E9ED7CC-5185-4F4E-9071-9EAFEB45434E}" dt="2022-07-26T22:54:21.655" v="1566" actId="1037"/>
        <pc:sldMkLst>
          <pc:docMk/>
          <pc:sldMk cId="3751632587" sldId="745"/>
        </pc:sldMkLst>
        <pc:picChg chg="del">
          <ac:chgData name="Claudio da Silva" userId="1934ba45-2a66-4d12-ada7-d0d4ec66cbb2" providerId="ADAL" clId="{9E9ED7CC-5185-4F4E-9071-9EAFEB45434E}" dt="2022-07-26T22:53:20.994" v="1554" actId="478"/>
          <ac:picMkLst>
            <pc:docMk/>
            <pc:sldMk cId="3751632587" sldId="745"/>
            <ac:picMk id="7" creationId="{62431425-CE01-8F8A-DCFC-02A323578D91}"/>
          </ac:picMkLst>
        </pc:picChg>
        <pc:picChg chg="add mod ord">
          <ac:chgData name="Claudio da Silva" userId="1934ba45-2a66-4d12-ada7-d0d4ec66cbb2" providerId="ADAL" clId="{9E9ED7CC-5185-4F4E-9071-9EAFEB45434E}" dt="2022-07-26T22:54:21.655" v="1566" actId="1037"/>
          <ac:picMkLst>
            <pc:docMk/>
            <pc:sldMk cId="3751632587" sldId="745"/>
            <ac:picMk id="8" creationId="{412E48DD-D305-3FF5-A444-33CEFB18DA39}"/>
          </ac:picMkLst>
        </pc:picChg>
        <pc:picChg chg="del">
          <ac:chgData name="Claudio da Silva" userId="1934ba45-2a66-4d12-ada7-d0d4ec66cbb2" providerId="ADAL" clId="{9E9ED7CC-5185-4F4E-9071-9EAFEB45434E}" dt="2022-07-26T22:53:20.994" v="1554" actId="478"/>
          <ac:picMkLst>
            <pc:docMk/>
            <pc:sldMk cId="3751632587" sldId="745"/>
            <ac:picMk id="9" creationId="{16BB11ED-5E08-21C9-6E1A-1DF5DD2405B9}"/>
          </ac:picMkLst>
        </pc:picChg>
      </pc:sldChg>
      <pc:sldMasterChg chg="modSp mod">
        <pc:chgData name="Claudio da Silva" userId="1934ba45-2a66-4d12-ada7-d0d4ec66cbb2" providerId="ADAL" clId="{9E9ED7CC-5185-4F4E-9071-9EAFEB45434E}" dt="2022-07-26T23:46:46.040" v="2868" actId="20577"/>
        <pc:sldMasterMkLst>
          <pc:docMk/>
          <pc:sldMasterMk cId="0" sldId="2147483648"/>
        </pc:sldMasterMkLst>
        <pc:spChg chg="mod">
          <ac:chgData name="Claudio da Silva" userId="1934ba45-2a66-4d12-ada7-d0d4ec66cbb2" providerId="ADAL" clId="{9E9ED7CC-5185-4F4E-9071-9EAFEB45434E}" dt="2022-07-26T23:46:46.040" v="2868"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802.11-22/xxxxr0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July 2022</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Claudio da Silva, Meta</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802.11-22/xxxxr0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July 2022</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Claudio da Silva, Meta</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July 2022</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802.11-22/xxxxr0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Claudio da Silva, Meta</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July 2022</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Claudio da Silva, Meta</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7/27/2022</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July 2022</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Claudio da Silva, Meta</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July 2022</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Claudio da Silva, Meta</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July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Claudio da Silva, Meta</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a:t>
            </a:r>
            <a:r>
              <a:rPr lang="en-US" altLang="en-US" sz="1800" b="1" dirty="0"/>
              <a:t>1203r0</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SBP Procedure Setup</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2022-</a:t>
            </a:r>
            <a:r>
              <a:rPr lang="en-US" altLang="zh-CN" sz="2000" dirty="0"/>
              <a:t>07</a:t>
            </a:r>
            <a:r>
              <a:rPr lang="en-GB" altLang="en-US" sz="2000" dirty="0"/>
              <a:t>-</a:t>
            </a:r>
            <a:r>
              <a:rPr lang="en-US" altLang="en-US" sz="2000" dirty="0"/>
              <a:t>26</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Claudio da Silva, Meta</a:t>
            </a:r>
            <a:endParaRPr lang="en-GB" dirty="0"/>
          </a:p>
        </p:txBody>
      </p:sp>
      <p:sp>
        <p:nvSpPr>
          <p:cNvPr id="2" name="Date Placeholder 1"/>
          <p:cNvSpPr>
            <a:spLocks noGrp="1"/>
          </p:cNvSpPr>
          <p:nvPr>
            <p:ph type="dt" sz="half" idx="10"/>
          </p:nvPr>
        </p:nvSpPr>
        <p:spPr/>
        <p:txBody>
          <a:bodyPr/>
          <a:lstStyle/>
          <a:p>
            <a:pPr>
              <a:defRPr/>
            </a:pPr>
            <a:r>
              <a:rPr lang="en-US" altLang="zh-CN"/>
              <a:t>July 2022</a:t>
            </a:r>
            <a:endParaRPr lang="en-GB" altLang="en-US" dirty="0"/>
          </a:p>
        </p:txBody>
      </p:sp>
      <p:graphicFrame>
        <p:nvGraphicFramePr>
          <p:cNvPr id="10" name="Table 9">
            <a:extLst>
              <a:ext uri="{FF2B5EF4-FFF2-40B4-BE49-F238E27FC236}">
                <a16:creationId xmlns:a16="http://schemas.microsoft.com/office/drawing/2014/main" id="{6DAFF7A7-B250-48A8-92CF-0D5967E6AC13}"/>
              </a:ext>
            </a:extLst>
          </p:cNvPr>
          <p:cNvGraphicFramePr>
            <a:graphicFrameLocks noGrp="1"/>
          </p:cNvGraphicFramePr>
          <p:nvPr>
            <p:extLst>
              <p:ext uri="{D42A27DB-BD31-4B8C-83A1-F6EECF244321}">
                <p14:modId xmlns:p14="http://schemas.microsoft.com/office/powerpoint/2010/main" val="2845244671"/>
              </p:ext>
            </p:extLst>
          </p:nvPr>
        </p:nvGraphicFramePr>
        <p:xfrm>
          <a:off x="685796" y="3098680"/>
          <a:ext cx="7702627" cy="1636917"/>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513346">
                  <a:extLst>
                    <a:ext uri="{9D8B030D-6E8A-4147-A177-3AD203B41FA5}">
                      <a16:colId xmlns:a16="http://schemas.microsoft.com/office/drawing/2014/main" val="20001"/>
                    </a:ext>
                  </a:extLst>
                </a:gridCol>
                <a:gridCol w="1662995">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Claudio da Silva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Meta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claudiodasilva@fb.com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0528962"/>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1006328"/>
                  </a:ext>
                </a:extLst>
              </a:tr>
              <a:tr h="361403">
                <a:tc>
                  <a:txBody>
                    <a:bodyPr/>
                    <a:lstStyle/>
                    <a:p>
                      <a:pPr algn="ctr"/>
                      <a:r>
                        <a:rPr lang="en-US" sz="1100" dirty="0"/>
                        <a:t>Oscar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Origin Wireless Inc.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Oscar.au@originwireless.com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788457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2B4D1-57A4-43B6-BDBF-738F4619A5DB}"/>
              </a:ext>
            </a:extLst>
          </p:cNvPr>
          <p:cNvSpPr>
            <a:spLocks noGrp="1"/>
          </p:cNvSpPr>
          <p:nvPr>
            <p:ph type="title"/>
          </p:nvPr>
        </p:nvSpPr>
        <p:spPr>
          <a:xfrm>
            <a:off x="696913" y="620688"/>
            <a:ext cx="7772400" cy="1066800"/>
          </a:xfrm>
        </p:spPr>
        <p:txBody>
          <a:bodyPr/>
          <a:lstStyle/>
          <a:p>
            <a:r>
              <a:rPr lang="en-US" dirty="0"/>
              <a:t>SP 1 </a:t>
            </a:r>
          </a:p>
        </p:txBody>
      </p:sp>
      <p:sp>
        <p:nvSpPr>
          <p:cNvPr id="3" name="Content Placeholder 2">
            <a:extLst>
              <a:ext uri="{FF2B5EF4-FFF2-40B4-BE49-F238E27FC236}">
                <a16:creationId xmlns:a16="http://schemas.microsoft.com/office/drawing/2014/main" id="{34F07218-994C-40B2-9067-988E8653DB58}"/>
              </a:ext>
            </a:extLst>
          </p:cNvPr>
          <p:cNvSpPr>
            <a:spLocks noGrp="1"/>
          </p:cNvSpPr>
          <p:nvPr>
            <p:ph idx="1"/>
          </p:nvPr>
        </p:nvSpPr>
        <p:spPr>
          <a:xfrm>
            <a:off x="684213" y="1916832"/>
            <a:ext cx="7772400" cy="4104456"/>
          </a:xfrm>
        </p:spPr>
        <p:txBody>
          <a:bodyPr/>
          <a:lstStyle/>
          <a:p>
            <a:pPr marL="0" indent="0">
              <a:buNone/>
            </a:pPr>
            <a:r>
              <a:rPr lang="en-US" sz="2000" dirty="0"/>
              <a:t>Do you agree with the following:</a:t>
            </a:r>
          </a:p>
          <a:p>
            <a:r>
              <a:rPr lang="en-US" sz="2000" dirty="0"/>
              <a:t>SBP Request frame shall include</a:t>
            </a:r>
          </a:p>
          <a:p>
            <a:pPr lvl="1"/>
            <a:r>
              <a:rPr lang="en-US" dirty="0"/>
              <a:t>One field used to request a total number of sensing responders</a:t>
            </a:r>
          </a:p>
          <a:p>
            <a:pPr lvl="1"/>
            <a:r>
              <a:rPr lang="en-US" dirty="0"/>
              <a:t>One optional element that defines a Preferred Sensing Responder List used to indicate the identities of SBP initiator’s preferred sensing responders </a:t>
            </a:r>
          </a:p>
          <a:p>
            <a:pPr lvl="2"/>
            <a:r>
              <a:rPr lang="en-US" dirty="0"/>
              <a:t>The element includes a list of MAC addresses of the preferred sensing responders</a:t>
            </a:r>
          </a:p>
          <a:p>
            <a:pPr lvl="2"/>
            <a:r>
              <a:rPr lang="en-US" dirty="0"/>
              <a:t>If the SBP responder accepts the SBP Request frame that includes a Preferred Responder List element, the SBP responder shall not initiate the corresponding WLAN sensing procedure with sensing responders that are not in the list.</a:t>
            </a:r>
          </a:p>
        </p:txBody>
      </p:sp>
      <p:sp>
        <p:nvSpPr>
          <p:cNvPr id="4" name="Date Placeholder 3">
            <a:extLst>
              <a:ext uri="{FF2B5EF4-FFF2-40B4-BE49-F238E27FC236}">
                <a16:creationId xmlns:a16="http://schemas.microsoft.com/office/drawing/2014/main" id="{40D26C47-E9CC-4C3B-9C5B-5CC2AFB87596}"/>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9E890AD4-C062-4E6B-B250-197355F27D66}"/>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FBEC070F-366D-410A-A353-5FABBECEDD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032935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F2D74-D92D-4C54-BCB0-BC6211FA4291}"/>
              </a:ext>
            </a:extLst>
          </p:cNvPr>
          <p:cNvSpPr>
            <a:spLocks noGrp="1"/>
          </p:cNvSpPr>
          <p:nvPr>
            <p:ph type="title"/>
          </p:nvPr>
        </p:nvSpPr>
        <p:spPr>
          <a:xfrm>
            <a:off x="696913" y="620688"/>
            <a:ext cx="7772400" cy="1066800"/>
          </a:xfrm>
        </p:spPr>
        <p:txBody>
          <a:bodyPr/>
          <a:lstStyle/>
          <a:p>
            <a:r>
              <a:rPr lang="en-US" dirty="0"/>
              <a:t>SP2</a:t>
            </a:r>
          </a:p>
        </p:txBody>
      </p:sp>
      <p:sp>
        <p:nvSpPr>
          <p:cNvPr id="3" name="Content Placeholder 2">
            <a:extLst>
              <a:ext uri="{FF2B5EF4-FFF2-40B4-BE49-F238E27FC236}">
                <a16:creationId xmlns:a16="http://schemas.microsoft.com/office/drawing/2014/main" id="{FDE6B0E4-ECF9-4DBF-979F-AFAF2770A30B}"/>
              </a:ext>
            </a:extLst>
          </p:cNvPr>
          <p:cNvSpPr>
            <a:spLocks noGrp="1"/>
          </p:cNvSpPr>
          <p:nvPr>
            <p:ph idx="1"/>
          </p:nvPr>
        </p:nvSpPr>
        <p:spPr>
          <a:xfrm>
            <a:off x="684213" y="1690464"/>
            <a:ext cx="7772400" cy="4690864"/>
          </a:xfrm>
        </p:spPr>
        <p:txBody>
          <a:bodyPr/>
          <a:lstStyle/>
          <a:p>
            <a:pPr marL="0" indent="0">
              <a:buNone/>
            </a:pPr>
            <a:r>
              <a:rPr lang="en-US" sz="2000" dirty="0"/>
              <a:t>Do you agree with the following:</a:t>
            </a:r>
          </a:p>
          <a:p>
            <a:r>
              <a:rPr lang="en-US" sz="2000" dirty="0"/>
              <a:t>The SBP Request frame shall include one Sensing Measurement Parameters element, as defined in 9.4.2.317 (Sensing Measurement Parameters element), that is used to request operational parameters to be used in sensing measurement instances that result from the SBP request.</a:t>
            </a:r>
          </a:p>
          <a:p>
            <a:r>
              <a:rPr lang="en-US" sz="2000" dirty="0"/>
              <a:t>The SBP Request frame may also include other SBP-specific operational parameter fields/elements, such as </a:t>
            </a:r>
            <a:r>
              <a:rPr lang="en-US" sz="2000"/>
              <a:t>one used to </a:t>
            </a:r>
            <a:r>
              <a:rPr lang="en-US" sz="2000" dirty="0"/>
              <a:t>indicate whether the SBP initiator requests to participate in the WLAN sensing procedure as a sensing responder.</a:t>
            </a:r>
          </a:p>
          <a:p>
            <a:endParaRPr lang="en-US" sz="2000" dirty="0"/>
          </a:p>
        </p:txBody>
      </p:sp>
      <p:sp>
        <p:nvSpPr>
          <p:cNvPr id="4" name="Date Placeholder 3">
            <a:extLst>
              <a:ext uri="{FF2B5EF4-FFF2-40B4-BE49-F238E27FC236}">
                <a16:creationId xmlns:a16="http://schemas.microsoft.com/office/drawing/2014/main" id="{D4F4566A-8C6D-4C7C-A310-28F4A974A235}"/>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8174736-2089-4041-A176-4CB5C199B6B3}"/>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998699D-7C85-4259-880E-E06290B1F98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20121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Background</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a:xfrm>
            <a:off x="684213" y="1618456"/>
            <a:ext cx="7772400" cy="4114800"/>
          </a:xfrm>
        </p:spPr>
        <p:txBody>
          <a:bodyPr/>
          <a:lstStyle/>
          <a:p>
            <a:r>
              <a:rPr lang="en-US" sz="1600" dirty="0"/>
              <a:t>Basic framework of the SBP procedure is defined in D0.1.</a:t>
            </a:r>
          </a:p>
          <a:p>
            <a:pPr lvl="1"/>
            <a:r>
              <a:rPr lang="en-US" sz="1400" dirty="0"/>
              <a:t>SBP is a procedure that allows a non-AP STA to request an AP to perform WLAN sensing on its behalf.</a:t>
            </a:r>
          </a:p>
          <a:p>
            <a:pPr lvl="1"/>
            <a:r>
              <a:rPr lang="en-US" sz="1400" dirty="0"/>
              <a:t>It can be roughly divided into three “phases”</a:t>
            </a:r>
          </a:p>
          <a:p>
            <a:pPr lvl="2"/>
            <a:r>
              <a:rPr lang="en-US" sz="1200" dirty="0"/>
              <a:t>SBP procedure setup: To establish an SBP procedure, the SBP initiator (non-AP STA) sends an SBP Request frame to an SBP responder (AP).</a:t>
            </a:r>
          </a:p>
          <a:p>
            <a:pPr lvl="2"/>
            <a:r>
              <a:rPr lang="en-US" sz="1200" dirty="0"/>
              <a:t>WLAN sensing: “An SBP responder that sends an SBP Response frame with status code SUCCESS should initiate a WLAN sensing procedure with one or more non-AP STAs using operational parameters derived from those indicated within the SBP Request frame that requested the SBP procedure.”</a:t>
            </a:r>
          </a:p>
          <a:p>
            <a:pPr lvl="2"/>
            <a:r>
              <a:rPr lang="en-US" sz="1200" dirty="0"/>
              <a:t>SBP procedure reporting (optional)</a:t>
            </a:r>
            <a:endParaRPr lang="en-US" sz="1800"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pic>
        <p:nvPicPr>
          <p:cNvPr id="7" name="Picture 6">
            <a:extLst>
              <a:ext uri="{FF2B5EF4-FFF2-40B4-BE49-F238E27FC236}">
                <a16:creationId xmlns:a16="http://schemas.microsoft.com/office/drawing/2014/main" id="{834ACF4A-87EE-4229-B00D-9FE7E1ABC5E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35696" y="3962866"/>
            <a:ext cx="5655310" cy="2490470"/>
          </a:xfrm>
          <a:prstGeom prst="rect">
            <a:avLst/>
          </a:prstGeom>
          <a:noFill/>
        </p:spPr>
      </p:pic>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D0.2</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10" name="Picture 9">
            <a:extLst>
              <a:ext uri="{FF2B5EF4-FFF2-40B4-BE49-F238E27FC236}">
                <a16:creationId xmlns:a16="http://schemas.microsoft.com/office/drawing/2014/main" id="{249CCF2D-BA39-5CBC-9E78-7963CF16586B}"/>
              </a:ext>
            </a:extLst>
          </p:cNvPr>
          <p:cNvPicPr>
            <a:picLocks noChangeAspect="1"/>
          </p:cNvPicPr>
          <p:nvPr/>
        </p:nvPicPr>
        <p:blipFill>
          <a:blip r:embed="rId2"/>
          <a:stretch>
            <a:fillRect/>
          </a:stretch>
        </p:blipFill>
        <p:spPr>
          <a:xfrm>
            <a:off x="798363" y="1484784"/>
            <a:ext cx="7623473" cy="4954475"/>
          </a:xfrm>
          <a:prstGeom prst="rect">
            <a:avLst/>
          </a:prstGeom>
        </p:spPr>
      </p:pic>
    </p:spTree>
    <p:extLst>
      <p:ext uri="{BB962C8B-B14F-4D97-AF65-F5344CB8AC3E}">
        <p14:creationId xmlns:p14="http://schemas.microsoft.com/office/powerpoint/2010/main" val="210985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D0.2</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7" name="Picture 6">
            <a:extLst>
              <a:ext uri="{FF2B5EF4-FFF2-40B4-BE49-F238E27FC236}">
                <a16:creationId xmlns:a16="http://schemas.microsoft.com/office/drawing/2014/main" id="{62431425-CE01-8F8A-DCFC-02A323578D91}"/>
              </a:ext>
            </a:extLst>
          </p:cNvPr>
          <p:cNvPicPr>
            <a:picLocks noChangeAspect="1"/>
          </p:cNvPicPr>
          <p:nvPr/>
        </p:nvPicPr>
        <p:blipFill>
          <a:blip r:embed="rId2"/>
          <a:stretch>
            <a:fillRect/>
          </a:stretch>
        </p:blipFill>
        <p:spPr>
          <a:xfrm>
            <a:off x="683568" y="1628800"/>
            <a:ext cx="7857753" cy="3457411"/>
          </a:xfrm>
          <a:prstGeom prst="rect">
            <a:avLst/>
          </a:prstGeom>
        </p:spPr>
      </p:pic>
      <p:pic>
        <p:nvPicPr>
          <p:cNvPr id="9" name="Picture 8">
            <a:extLst>
              <a:ext uri="{FF2B5EF4-FFF2-40B4-BE49-F238E27FC236}">
                <a16:creationId xmlns:a16="http://schemas.microsoft.com/office/drawing/2014/main" id="{16BB11ED-5E08-21C9-6E1A-1DF5DD2405B9}"/>
              </a:ext>
            </a:extLst>
          </p:cNvPr>
          <p:cNvPicPr>
            <a:picLocks noChangeAspect="1"/>
          </p:cNvPicPr>
          <p:nvPr/>
        </p:nvPicPr>
        <p:blipFill>
          <a:blip r:embed="rId3"/>
          <a:stretch>
            <a:fillRect/>
          </a:stretch>
        </p:blipFill>
        <p:spPr>
          <a:xfrm>
            <a:off x="715617" y="5195987"/>
            <a:ext cx="7868753" cy="970344"/>
          </a:xfrm>
          <a:prstGeom prst="rect">
            <a:avLst/>
          </a:prstGeom>
        </p:spPr>
      </p:pic>
    </p:spTree>
    <p:extLst>
      <p:ext uri="{BB962C8B-B14F-4D97-AF65-F5344CB8AC3E}">
        <p14:creationId xmlns:p14="http://schemas.microsoft.com/office/powerpoint/2010/main" val="184865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12E48DD-D305-3FF5-A444-33CEFB18DA39}"/>
              </a:ext>
            </a:extLst>
          </p:cNvPr>
          <p:cNvPicPr>
            <a:picLocks noChangeAspect="1"/>
          </p:cNvPicPr>
          <p:nvPr/>
        </p:nvPicPr>
        <p:blipFill>
          <a:blip r:embed="rId2"/>
          <a:stretch>
            <a:fillRect/>
          </a:stretch>
        </p:blipFill>
        <p:spPr>
          <a:xfrm>
            <a:off x="1043608" y="1154088"/>
            <a:ext cx="6945716" cy="5282757"/>
          </a:xfrm>
          <a:prstGeom prst="rect">
            <a:avLst/>
          </a:prstGeom>
        </p:spPr>
      </p:pic>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D0.2</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751632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a:xfrm>
            <a:off x="696913" y="620688"/>
            <a:ext cx="7772400" cy="1066800"/>
          </a:xfrm>
        </p:spPr>
        <p:txBody>
          <a:bodyPr/>
          <a:lstStyle/>
          <a:p>
            <a:r>
              <a:rPr lang="en-US" dirty="0"/>
              <a:t>Problem Statement</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a:xfrm>
            <a:off x="684213" y="1772816"/>
            <a:ext cx="7772400" cy="4114800"/>
          </a:xfrm>
        </p:spPr>
        <p:txBody>
          <a:bodyPr/>
          <a:lstStyle/>
          <a:p>
            <a:r>
              <a:rPr lang="en-US" sz="1800" dirty="0"/>
              <a:t>Currently, the following items are pending and need to be defined to complete the definition of the SBP procedure.</a:t>
            </a:r>
          </a:p>
          <a:p>
            <a:pPr lvl="1"/>
            <a:r>
              <a:rPr lang="en-US" sz="1400" dirty="0"/>
              <a:t>How does the SBP initiator “selects” and requests sensing responders to be used in WLAN sensing procedures initiated by an SBP request?</a:t>
            </a:r>
          </a:p>
          <a:p>
            <a:pPr lvl="1"/>
            <a:r>
              <a:rPr lang="en-US" sz="1400" dirty="0"/>
              <a:t>How does the SBP initiator requests operational attributes to be used in WLAN sensing procedures initiated by an SBP request?</a:t>
            </a:r>
          </a:p>
          <a:p>
            <a:pPr lvl="1"/>
            <a:r>
              <a:rPr lang="en-US" sz="1400" dirty="0"/>
              <a:t>How does the SBP initiator signals its intent to participate in WLAN sensing procedures initiated by an SBP request?</a:t>
            </a:r>
          </a:p>
          <a:p>
            <a:r>
              <a:rPr lang="en-US" sz="1800" dirty="0"/>
              <a:t>There are several CIDs on these topics, including: 47, 204, 276, 459, 493, 573, 576, 595, 596, 743.</a:t>
            </a:r>
          </a:p>
          <a:p>
            <a:r>
              <a:rPr lang="en-US" sz="1800" dirty="0"/>
              <a:t>This contribution aims to seek feedback from the group, and converge, on possible answers/solutions to the above questions.</a:t>
            </a:r>
          </a:p>
          <a:p>
            <a:pPr marL="457200" lvl="1" indent="0">
              <a:buNone/>
            </a:pPr>
            <a:endParaRPr lang="en-US" sz="1800"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243950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0CF9C-FB6B-4B6C-AA41-47D1FFDBD2B0}"/>
              </a:ext>
            </a:extLst>
          </p:cNvPr>
          <p:cNvSpPr>
            <a:spLocks noGrp="1"/>
          </p:cNvSpPr>
          <p:nvPr>
            <p:ph type="title"/>
          </p:nvPr>
        </p:nvSpPr>
        <p:spPr/>
        <p:txBody>
          <a:bodyPr/>
          <a:lstStyle/>
          <a:p>
            <a:r>
              <a:rPr lang="en-US" dirty="0"/>
              <a:t>Sensing Responder “Selection”</a:t>
            </a:r>
          </a:p>
        </p:txBody>
      </p:sp>
      <p:sp>
        <p:nvSpPr>
          <p:cNvPr id="3" name="Content Placeholder 2">
            <a:extLst>
              <a:ext uri="{FF2B5EF4-FFF2-40B4-BE49-F238E27FC236}">
                <a16:creationId xmlns:a16="http://schemas.microsoft.com/office/drawing/2014/main" id="{1442BE0D-0B3C-4349-93C0-982CD0D5A69B}"/>
              </a:ext>
            </a:extLst>
          </p:cNvPr>
          <p:cNvSpPr>
            <a:spLocks noGrp="1"/>
          </p:cNvSpPr>
          <p:nvPr>
            <p:ph idx="1"/>
          </p:nvPr>
        </p:nvSpPr>
        <p:spPr>
          <a:xfrm>
            <a:off x="684213" y="1988840"/>
            <a:ext cx="7772400" cy="4176464"/>
          </a:xfrm>
        </p:spPr>
        <p:txBody>
          <a:bodyPr/>
          <a:lstStyle/>
          <a:p>
            <a:pPr marL="0" indent="0">
              <a:buNone/>
            </a:pPr>
            <a:r>
              <a:rPr lang="en-US" sz="1800" dirty="0"/>
              <a:t>Two cases have been discussed so far in various contributions and email threads:</a:t>
            </a:r>
          </a:p>
          <a:p>
            <a:r>
              <a:rPr lang="en-US" sz="1800" dirty="0"/>
              <a:t>Case 1: SBP initiator does not have a preferred list of STAs </a:t>
            </a:r>
          </a:p>
          <a:p>
            <a:pPr lvl="1"/>
            <a:r>
              <a:rPr lang="en-US" sz="1400" dirty="0"/>
              <a:t>SBP initiator relies on the SBP responder to identify potential sensing responders. </a:t>
            </a:r>
          </a:p>
          <a:p>
            <a:pPr lvl="2"/>
            <a:r>
              <a:rPr lang="en-US" sz="1400" dirty="0"/>
              <a:t>Note: SBP initiator may not even be aware of any other devices nearby except for the SBP responder AP it is associated with.</a:t>
            </a:r>
          </a:p>
          <a:p>
            <a:pPr lvl="1"/>
            <a:r>
              <a:rPr lang="en-US" sz="1400" dirty="0"/>
              <a:t>Solution: The SBP initiator requests a number of sensing responders. </a:t>
            </a:r>
            <a:endParaRPr lang="en-US" sz="1600" dirty="0"/>
          </a:p>
          <a:p>
            <a:r>
              <a:rPr lang="en-US" sz="1800" dirty="0"/>
              <a:t>Case 2: SBP initiator has a preferred list of STAs </a:t>
            </a:r>
            <a:endParaRPr lang="en-US" sz="1600" dirty="0"/>
          </a:p>
          <a:p>
            <a:pPr lvl="1"/>
            <a:r>
              <a:rPr lang="en-US" sz="1400" dirty="0"/>
              <a:t>This could happen in a controlled or managed network (e.g., enterprise scenarios or retail stores) where devices can easily discover each other via some implementation specific means (app, cloud, etc.).</a:t>
            </a:r>
          </a:p>
          <a:p>
            <a:pPr lvl="2"/>
            <a:r>
              <a:rPr lang="en-US" sz="1400" dirty="0"/>
              <a:t>List of preferred STAs is provided by SME (SBP initiator); the standard does not define a procedure to obtain preferred STA list. </a:t>
            </a:r>
          </a:p>
          <a:p>
            <a:pPr lvl="1"/>
            <a:r>
              <a:rPr lang="en-US" sz="1400" dirty="0"/>
              <a:t>This case was discussed at a few contributions, for example, 22/0671r1.</a:t>
            </a:r>
          </a:p>
          <a:p>
            <a:pPr lvl="1"/>
            <a:r>
              <a:rPr lang="en-US" sz="1400" dirty="0"/>
              <a:t>Solution: SBP initiator requests a desired sensing responder list to SBP responder.</a:t>
            </a:r>
          </a:p>
          <a:p>
            <a:pPr lvl="2"/>
            <a:r>
              <a:rPr lang="en-US" sz="1400" dirty="0"/>
              <a:t>Preferred sensing responders are identified with MAC addresses</a:t>
            </a:r>
          </a:p>
        </p:txBody>
      </p:sp>
      <p:sp>
        <p:nvSpPr>
          <p:cNvPr id="4" name="Date Placeholder 3">
            <a:extLst>
              <a:ext uri="{FF2B5EF4-FFF2-40B4-BE49-F238E27FC236}">
                <a16:creationId xmlns:a16="http://schemas.microsoft.com/office/drawing/2014/main" id="{5CE7A264-DD31-4B94-AFF9-AD9D98D31347}"/>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D587282D-9F1C-477D-BE5E-3886401CA717}"/>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CF82B216-7A6F-4DA0-9779-F4B7DD8F2FB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12126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FE289D7-7B4D-4BDC-B3C1-B8FCBDCC2C64}"/>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B44A7A3B-D5B2-4BA4-BC1D-E134B18C4F7F}"/>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BF47C739-5652-46EC-A5CD-E486B404965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cxnSp>
        <p:nvCxnSpPr>
          <p:cNvPr id="29" name="Straight Arrow Connector 28">
            <a:extLst>
              <a:ext uri="{FF2B5EF4-FFF2-40B4-BE49-F238E27FC236}">
                <a16:creationId xmlns:a16="http://schemas.microsoft.com/office/drawing/2014/main" id="{78411325-5F73-493E-98EA-12CA79ECB385}"/>
              </a:ext>
            </a:extLst>
          </p:cNvPr>
          <p:cNvCxnSpPr>
            <a:cxnSpLocks/>
          </p:cNvCxnSpPr>
          <p:nvPr/>
        </p:nvCxnSpPr>
        <p:spPr>
          <a:xfrm flipV="1">
            <a:off x="6694512" y="1257488"/>
            <a:ext cx="607865" cy="1"/>
          </a:xfrm>
          <a:prstGeom prst="straightConnector1">
            <a:avLst/>
          </a:prstGeom>
          <a:ln w="25400">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sp>
        <p:nvSpPr>
          <p:cNvPr id="30" name="TextBox 50">
            <a:extLst>
              <a:ext uri="{FF2B5EF4-FFF2-40B4-BE49-F238E27FC236}">
                <a16:creationId xmlns:a16="http://schemas.microsoft.com/office/drawing/2014/main" id="{DE7DB1ED-DA04-4E76-B590-1BFF0E57F085}"/>
              </a:ext>
            </a:extLst>
          </p:cNvPr>
          <p:cNvSpPr txBox="1"/>
          <p:nvPr/>
        </p:nvSpPr>
        <p:spPr>
          <a:xfrm flipH="1">
            <a:off x="7380312" y="1105088"/>
            <a:ext cx="2438400" cy="246221"/>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600" dirty="0">
                <a:solidFill>
                  <a:schemeClr val="tx1"/>
                </a:solidFill>
              </a:rPr>
              <a:t>SBP request</a:t>
            </a:r>
          </a:p>
        </p:txBody>
      </p:sp>
      <p:cxnSp>
        <p:nvCxnSpPr>
          <p:cNvPr id="32" name="Straight Arrow Connector 31">
            <a:extLst>
              <a:ext uri="{FF2B5EF4-FFF2-40B4-BE49-F238E27FC236}">
                <a16:creationId xmlns:a16="http://schemas.microsoft.com/office/drawing/2014/main" id="{E19112FA-601F-4510-B6D7-34DD17A847EB}"/>
              </a:ext>
            </a:extLst>
          </p:cNvPr>
          <p:cNvCxnSpPr>
            <a:cxnSpLocks/>
          </p:cNvCxnSpPr>
          <p:nvPr/>
        </p:nvCxnSpPr>
        <p:spPr>
          <a:xfrm flipV="1">
            <a:off x="6694511" y="1436775"/>
            <a:ext cx="607865" cy="1"/>
          </a:xfrm>
          <a:prstGeom prst="straightConnector1">
            <a:avLst/>
          </a:prstGeom>
          <a:ln w="25400">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33" name="TextBox 50">
            <a:extLst>
              <a:ext uri="{FF2B5EF4-FFF2-40B4-BE49-F238E27FC236}">
                <a16:creationId xmlns:a16="http://schemas.microsoft.com/office/drawing/2014/main" id="{7371E484-7B83-4326-8F63-BE7E4CD84553}"/>
              </a:ext>
            </a:extLst>
          </p:cNvPr>
          <p:cNvSpPr txBox="1"/>
          <p:nvPr/>
        </p:nvSpPr>
        <p:spPr>
          <a:xfrm flipH="1">
            <a:off x="7380311" y="1316952"/>
            <a:ext cx="2438400" cy="246221"/>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600" dirty="0">
                <a:solidFill>
                  <a:schemeClr val="tx1"/>
                </a:solidFill>
              </a:rPr>
              <a:t>SBP response</a:t>
            </a:r>
          </a:p>
        </p:txBody>
      </p:sp>
      <p:cxnSp>
        <p:nvCxnSpPr>
          <p:cNvPr id="75" name="Straight Connector 74">
            <a:extLst>
              <a:ext uri="{FF2B5EF4-FFF2-40B4-BE49-F238E27FC236}">
                <a16:creationId xmlns:a16="http://schemas.microsoft.com/office/drawing/2014/main" id="{77940DF4-3CAC-4D7D-956F-90A8F8181F0E}"/>
              </a:ext>
            </a:extLst>
          </p:cNvPr>
          <p:cNvCxnSpPr>
            <a:cxnSpLocks/>
          </p:cNvCxnSpPr>
          <p:nvPr/>
        </p:nvCxnSpPr>
        <p:spPr bwMode="auto">
          <a:xfrm flipH="1">
            <a:off x="4555046" y="609600"/>
            <a:ext cx="33907" cy="5865813"/>
          </a:xfrm>
          <a:prstGeom prst="line">
            <a:avLst/>
          </a:prstGeom>
          <a:solidFill>
            <a:schemeClr val="accent1"/>
          </a:solidFill>
          <a:ln w="12700" cap="flat" cmpd="sng" algn="ctr">
            <a:solidFill>
              <a:srgbClr val="7030A0"/>
            </a:solidFill>
            <a:prstDash val="solid"/>
            <a:round/>
            <a:headEnd type="none" w="sm" len="sm"/>
            <a:tailEnd type="none" w="sm" len="sm"/>
          </a:ln>
          <a:effectLst/>
        </p:spPr>
      </p:cxnSp>
      <p:pic>
        <p:nvPicPr>
          <p:cNvPr id="52" name="Picture 51">
            <a:extLst>
              <a:ext uri="{FF2B5EF4-FFF2-40B4-BE49-F238E27FC236}">
                <a16:creationId xmlns:a16="http://schemas.microsoft.com/office/drawing/2014/main" id="{91877BB5-1FFE-435C-AE09-EB80A79BDD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5788" y="2492896"/>
            <a:ext cx="703627" cy="548847"/>
          </a:xfrm>
          <a:prstGeom prst="rect">
            <a:avLst/>
          </a:prstGeom>
        </p:spPr>
      </p:pic>
      <p:pic>
        <p:nvPicPr>
          <p:cNvPr id="69" name="Picture 68">
            <a:extLst>
              <a:ext uri="{FF2B5EF4-FFF2-40B4-BE49-F238E27FC236}">
                <a16:creationId xmlns:a16="http://schemas.microsoft.com/office/drawing/2014/main" id="{3F3B2923-B780-4988-A4D0-6C37AE7351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06638" y="3642066"/>
            <a:ext cx="644914" cy="513109"/>
          </a:xfrm>
          <a:prstGeom prst="rect">
            <a:avLst/>
          </a:prstGeom>
        </p:spPr>
      </p:pic>
      <p:pic>
        <p:nvPicPr>
          <p:cNvPr id="74" name="Picture 73">
            <a:extLst>
              <a:ext uri="{FF2B5EF4-FFF2-40B4-BE49-F238E27FC236}">
                <a16:creationId xmlns:a16="http://schemas.microsoft.com/office/drawing/2014/main" id="{D9FD6B2F-E5A1-492B-9C35-8D5FDAA303B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7588" y="4026197"/>
            <a:ext cx="846852" cy="487375"/>
          </a:xfrm>
          <a:prstGeom prst="rect">
            <a:avLst/>
          </a:prstGeom>
        </p:spPr>
      </p:pic>
      <p:pic>
        <p:nvPicPr>
          <p:cNvPr id="76" name="Picture 75">
            <a:extLst>
              <a:ext uri="{FF2B5EF4-FFF2-40B4-BE49-F238E27FC236}">
                <a16:creationId xmlns:a16="http://schemas.microsoft.com/office/drawing/2014/main" id="{B8EA34E3-9783-48A0-853A-1127F204C2E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9360" y="3391235"/>
            <a:ext cx="571758" cy="358116"/>
          </a:xfrm>
          <a:prstGeom prst="rect">
            <a:avLst/>
          </a:prstGeom>
        </p:spPr>
      </p:pic>
      <p:pic>
        <p:nvPicPr>
          <p:cNvPr id="77" name="Picture 76">
            <a:extLst>
              <a:ext uri="{FF2B5EF4-FFF2-40B4-BE49-F238E27FC236}">
                <a16:creationId xmlns:a16="http://schemas.microsoft.com/office/drawing/2014/main" id="{E4F3C74E-EF06-45DF-9797-6B77D76D50E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893797" y="4032343"/>
            <a:ext cx="856675" cy="451054"/>
          </a:xfrm>
          <a:prstGeom prst="rect">
            <a:avLst/>
          </a:prstGeom>
        </p:spPr>
      </p:pic>
      <p:sp>
        <p:nvSpPr>
          <p:cNvPr id="78" name="TextBox 28">
            <a:extLst>
              <a:ext uri="{FF2B5EF4-FFF2-40B4-BE49-F238E27FC236}">
                <a16:creationId xmlns:a16="http://schemas.microsoft.com/office/drawing/2014/main" id="{FD906F5F-63CE-4898-889F-98676A85A23B}"/>
              </a:ext>
            </a:extLst>
          </p:cNvPr>
          <p:cNvSpPr txBox="1"/>
          <p:nvPr/>
        </p:nvSpPr>
        <p:spPr>
          <a:xfrm flipH="1">
            <a:off x="-163012" y="2425997"/>
            <a:ext cx="1905000"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SBP Responder (AP)</a:t>
            </a:r>
          </a:p>
          <a:p>
            <a:pPr algn="ctr"/>
            <a:r>
              <a:rPr lang="en-US" sz="1200" dirty="0">
                <a:solidFill>
                  <a:schemeClr val="tx1"/>
                </a:solidFill>
              </a:rPr>
              <a:t>Sensing Initiator</a:t>
            </a:r>
          </a:p>
        </p:txBody>
      </p:sp>
      <p:sp>
        <p:nvSpPr>
          <p:cNvPr id="79" name="TextBox 76">
            <a:extLst>
              <a:ext uri="{FF2B5EF4-FFF2-40B4-BE49-F238E27FC236}">
                <a16:creationId xmlns:a16="http://schemas.microsoft.com/office/drawing/2014/main" id="{3079CF83-F4A8-4785-B4D8-63F08B4A8470}"/>
              </a:ext>
            </a:extLst>
          </p:cNvPr>
          <p:cNvSpPr txBox="1"/>
          <p:nvPr/>
        </p:nvSpPr>
        <p:spPr>
          <a:xfrm flipH="1">
            <a:off x="1127843" y="4939910"/>
            <a:ext cx="1676400" cy="184666"/>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Sensing Responders</a:t>
            </a:r>
          </a:p>
        </p:txBody>
      </p:sp>
      <p:pic>
        <p:nvPicPr>
          <p:cNvPr id="80" name="Picture 79">
            <a:extLst>
              <a:ext uri="{FF2B5EF4-FFF2-40B4-BE49-F238E27FC236}">
                <a16:creationId xmlns:a16="http://schemas.microsoft.com/office/drawing/2014/main" id="{54B71E61-16E0-4824-81D0-1C395C0D5C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388" y="2121197"/>
            <a:ext cx="644914" cy="513109"/>
          </a:xfrm>
          <a:prstGeom prst="rect">
            <a:avLst/>
          </a:prstGeom>
        </p:spPr>
      </p:pic>
      <p:sp>
        <p:nvSpPr>
          <p:cNvPr id="81" name="TextBox 41">
            <a:extLst>
              <a:ext uri="{FF2B5EF4-FFF2-40B4-BE49-F238E27FC236}">
                <a16:creationId xmlns:a16="http://schemas.microsoft.com/office/drawing/2014/main" id="{21AF9685-1302-4E51-8189-49A67BDA57E4}"/>
              </a:ext>
            </a:extLst>
          </p:cNvPr>
          <p:cNvSpPr txBox="1"/>
          <p:nvPr/>
        </p:nvSpPr>
        <p:spPr>
          <a:xfrm flipH="1">
            <a:off x="2808787" y="1842833"/>
            <a:ext cx="1835221" cy="184666"/>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SBP Initiator (non-AP STA)</a:t>
            </a:r>
          </a:p>
        </p:txBody>
      </p:sp>
      <p:cxnSp>
        <p:nvCxnSpPr>
          <p:cNvPr id="82" name="Straight Arrow Connector 81">
            <a:extLst>
              <a:ext uri="{FF2B5EF4-FFF2-40B4-BE49-F238E27FC236}">
                <a16:creationId xmlns:a16="http://schemas.microsoft.com/office/drawing/2014/main" id="{A96891F0-E344-42F8-BA54-A6A0EA119659}"/>
              </a:ext>
            </a:extLst>
          </p:cNvPr>
          <p:cNvCxnSpPr>
            <a:cxnSpLocks/>
          </p:cNvCxnSpPr>
          <p:nvPr/>
        </p:nvCxnSpPr>
        <p:spPr>
          <a:xfrm flipH="1">
            <a:off x="2351588" y="2355943"/>
            <a:ext cx="1066800" cy="457200"/>
          </a:xfrm>
          <a:prstGeom prst="straightConnector1">
            <a:avLst/>
          </a:prstGeom>
          <a:ln w="25400">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83" name="Straight Arrow Connector 82">
            <a:extLst>
              <a:ext uri="{FF2B5EF4-FFF2-40B4-BE49-F238E27FC236}">
                <a16:creationId xmlns:a16="http://schemas.microsoft.com/office/drawing/2014/main" id="{DE6B3E36-C859-49FC-9DA8-65E0DAE3AC3D}"/>
              </a:ext>
            </a:extLst>
          </p:cNvPr>
          <p:cNvCxnSpPr>
            <a:cxnSpLocks/>
          </p:cNvCxnSpPr>
          <p:nvPr/>
        </p:nvCxnSpPr>
        <p:spPr>
          <a:xfrm flipV="1">
            <a:off x="2351588" y="2293174"/>
            <a:ext cx="1034227" cy="406713"/>
          </a:xfrm>
          <a:prstGeom prst="straightConnector1">
            <a:avLst/>
          </a:prstGeom>
          <a:ln w="25400">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84" name="TextBox 28">
            <a:extLst>
              <a:ext uri="{FF2B5EF4-FFF2-40B4-BE49-F238E27FC236}">
                <a16:creationId xmlns:a16="http://schemas.microsoft.com/office/drawing/2014/main" id="{B1CE04C9-EECD-4143-BDE3-22E4EE054114}"/>
              </a:ext>
            </a:extLst>
          </p:cNvPr>
          <p:cNvSpPr txBox="1"/>
          <p:nvPr/>
        </p:nvSpPr>
        <p:spPr>
          <a:xfrm flipH="1">
            <a:off x="-69838" y="3713955"/>
            <a:ext cx="1197680"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STA1 </a:t>
            </a:r>
          </a:p>
          <a:p>
            <a:pPr algn="ctr"/>
            <a:r>
              <a:rPr lang="en-US" sz="1200" dirty="0">
                <a:solidFill>
                  <a:schemeClr val="tx1"/>
                </a:solidFill>
              </a:rPr>
              <a:t>160 MHz-capable</a:t>
            </a:r>
          </a:p>
        </p:txBody>
      </p:sp>
      <p:sp>
        <p:nvSpPr>
          <p:cNvPr id="85" name="TextBox 28">
            <a:extLst>
              <a:ext uri="{FF2B5EF4-FFF2-40B4-BE49-F238E27FC236}">
                <a16:creationId xmlns:a16="http://schemas.microsoft.com/office/drawing/2014/main" id="{4765BC01-4877-4392-A486-E1B53115AFB1}"/>
              </a:ext>
            </a:extLst>
          </p:cNvPr>
          <p:cNvSpPr txBox="1"/>
          <p:nvPr/>
        </p:nvSpPr>
        <p:spPr>
          <a:xfrm flipH="1">
            <a:off x="512738" y="4456482"/>
            <a:ext cx="1096857"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STA2 </a:t>
            </a:r>
          </a:p>
          <a:p>
            <a:pPr algn="ctr"/>
            <a:r>
              <a:rPr lang="en-US" sz="1200" dirty="0">
                <a:solidFill>
                  <a:schemeClr val="tx1"/>
                </a:solidFill>
              </a:rPr>
              <a:t>80 MHz-capable</a:t>
            </a:r>
          </a:p>
        </p:txBody>
      </p:sp>
      <p:sp>
        <p:nvSpPr>
          <p:cNvPr id="86" name="TextBox 28">
            <a:extLst>
              <a:ext uri="{FF2B5EF4-FFF2-40B4-BE49-F238E27FC236}">
                <a16:creationId xmlns:a16="http://schemas.microsoft.com/office/drawing/2014/main" id="{7B12FA18-9C47-48D2-BDA2-550DDB3A455E}"/>
              </a:ext>
            </a:extLst>
          </p:cNvPr>
          <p:cNvSpPr txBox="1"/>
          <p:nvPr/>
        </p:nvSpPr>
        <p:spPr>
          <a:xfrm flipH="1">
            <a:off x="2043396" y="4421263"/>
            <a:ext cx="1197438"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STA3 </a:t>
            </a:r>
          </a:p>
          <a:p>
            <a:pPr algn="ctr"/>
            <a:r>
              <a:rPr lang="en-US" sz="1200" dirty="0">
                <a:solidFill>
                  <a:schemeClr val="tx1"/>
                </a:solidFill>
              </a:rPr>
              <a:t>160 MHz-capable</a:t>
            </a:r>
          </a:p>
        </p:txBody>
      </p:sp>
      <p:sp>
        <p:nvSpPr>
          <p:cNvPr id="87" name="TextBox 28">
            <a:extLst>
              <a:ext uri="{FF2B5EF4-FFF2-40B4-BE49-F238E27FC236}">
                <a16:creationId xmlns:a16="http://schemas.microsoft.com/office/drawing/2014/main" id="{A6AE03BB-F40D-4152-BF8F-9DD4FC8A8DC0}"/>
              </a:ext>
            </a:extLst>
          </p:cNvPr>
          <p:cNvSpPr txBox="1"/>
          <p:nvPr/>
        </p:nvSpPr>
        <p:spPr>
          <a:xfrm flipH="1">
            <a:off x="3083951" y="4023515"/>
            <a:ext cx="1197438"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STA4 </a:t>
            </a:r>
          </a:p>
          <a:p>
            <a:pPr algn="ctr"/>
            <a:r>
              <a:rPr lang="en-US" sz="1200" dirty="0">
                <a:solidFill>
                  <a:schemeClr val="tx1"/>
                </a:solidFill>
              </a:rPr>
              <a:t>160 MHz-capable</a:t>
            </a:r>
          </a:p>
        </p:txBody>
      </p:sp>
      <p:cxnSp>
        <p:nvCxnSpPr>
          <p:cNvPr id="88" name="Straight Arrow Connector 87">
            <a:extLst>
              <a:ext uri="{FF2B5EF4-FFF2-40B4-BE49-F238E27FC236}">
                <a16:creationId xmlns:a16="http://schemas.microsoft.com/office/drawing/2014/main" id="{C423AF71-A398-4D51-BCD9-F0D360752212}"/>
              </a:ext>
            </a:extLst>
          </p:cNvPr>
          <p:cNvCxnSpPr>
            <a:cxnSpLocks/>
          </p:cNvCxnSpPr>
          <p:nvPr/>
        </p:nvCxnSpPr>
        <p:spPr>
          <a:xfrm flipH="1">
            <a:off x="897347" y="3009446"/>
            <a:ext cx="1066800" cy="45720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89" name="Straight Arrow Connector 88">
            <a:extLst>
              <a:ext uri="{FF2B5EF4-FFF2-40B4-BE49-F238E27FC236}">
                <a16:creationId xmlns:a16="http://schemas.microsoft.com/office/drawing/2014/main" id="{76E4E761-7BE5-41E1-9799-62AA8EC14879}"/>
              </a:ext>
            </a:extLst>
          </p:cNvPr>
          <p:cNvCxnSpPr>
            <a:cxnSpLocks/>
          </p:cNvCxnSpPr>
          <p:nvPr/>
        </p:nvCxnSpPr>
        <p:spPr>
          <a:xfrm>
            <a:off x="1966834" y="3014499"/>
            <a:ext cx="990600" cy="56531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sp>
        <p:nvSpPr>
          <p:cNvPr id="90" name="TextBox 41">
            <a:extLst>
              <a:ext uri="{FF2B5EF4-FFF2-40B4-BE49-F238E27FC236}">
                <a16:creationId xmlns:a16="http://schemas.microsoft.com/office/drawing/2014/main" id="{152F2618-13AE-4FB0-A416-8A48F09BC6B6}"/>
              </a:ext>
            </a:extLst>
          </p:cNvPr>
          <p:cNvSpPr txBox="1"/>
          <p:nvPr/>
        </p:nvSpPr>
        <p:spPr>
          <a:xfrm flipH="1">
            <a:off x="2464578" y="2618646"/>
            <a:ext cx="2094260" cy="415498"/>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900" dirty="0">
                <a:solidFill>
                  <a:schemeClr val="tx1"/>
                </a:solidFill>
              </a:rPr>
              <a:t>SBP Request includes</a:t>
            </a:r>
          </a:p>
          <a:p>
            <a:pPr marL="228600" indent="-228600" algn="ctr">
              <a:buAutoNum type="arabicParenR"/>
            </a:pPr>
            <a:r>
              <a:rPr lang="en-US" sz="900" dirty="0">
                <a:solidFill>
                  <a:schemeClr val="tx1"/>
                </a:solidFill>
              </a:rPr>
              <a:t>Number of sensing responders</a:t>
            </a:r>
          </a:p>
          <a:p>
            <a:pPr marL="228600" indent="-228600" algn="ctr">
              <a:buAutoNum type="arabicParenR"/>
            </a:pPr>
            <a:r>
              <a:rPr lang="en-US" sz="900" dirty="0">
                <a:solidFill>
                  <a:schemeClr val="tx1"/>
                </a:solidFill>
              </a:rPr>
              <a:t>Operational parameters</a:t>
            </a:r>
          </a:p>
        </p:txBody>
      </p:sp>
      <p:cxnSp>
        <p:nvCxnSpPr>
          <p:cNvPr id="91" name="Straight Arrow Connector 90">
            <a:extLst>
              <a:ext uri="{FF2B5EF4-FFF2-40B4-BE49-F238E27FC236}">
                <a16:creationId xmlns:a16="http://schemas.microsoft.com/office/drawing/2014/main" id="{B17F581A-0004-4DDE-8A3F-6E4839676204}"/>
              </a:ext>
            </a:extLst>
          </p:cNvPr>
          <p:cNvCxnSpPr>
            <a:cxnSpLocks/>
          </p:cNvCxnSpPr>
          <p:nvPr/>
        </p:nvCxnSpPr>
        <p:spPr>
          <a:xfrm>
            <a:off x="1955758" y="3022104"/>
            <a:ext cx="304800" cy="83820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pic>
        <p:nvPicPr>
          <p:cNvPr id="92" name="Picture 91">
            <a:extLst>
              <a:ext uri="{FF2B5EF4-FFF2-40B4-BE49-F238E27FC236}">
                <a16:creationId xmlns:a16="http://schemas.microsoft.com/office/drawing/2014/main" id="{D60EA190-1513-40ED-90FC-7F36680A82A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38369" y="2492896"/>
            <a:ext cx="703627" cy="548847"/>
          </a:xfrm>
          <a:prstGeom prst="rect">
            <a:avLst/>
          </a:prstGeom>
        </p:spPr>
      </p:pic>
      <p:pic>
        <p:nvPicPr>
          <p:cNvPr id="93" name="Picture 92">
            <a:extLst>
              <a:ext uri="{FF2B5EF4-FFF2-40B4-BE49-F238E27FC236}">
                <a16:creationId xmlns:a16="http://schemas.microsoft.com/office/drawing/2014/main" id="{481A4FA8-D831-4703-9915-FDCF91255A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9219" y="3642066"/>
            <a:ext cx="644914" cy="513109"/>
          </a:xfrm>
          <a:prstGeom prst="rect">
            <a:avLst/>
          </a:prstGeom>
        </p:spPr>
      </p:pic>
      <p:pic>
        <p:nvPicPr>
          <p:cNvPr id="94" name="Picture 93">
            <a:extLst>
              <a:ext uri="{FF2B5EF4-FFF2-40B4-BE49-F238E27FC236}">
                <a16:creationId xmlns:a16="http://schemas.microsoft.com/office/drawing/2014/main" id="{19E209F1-EAC8-42F9-B94C-A7A2EC9984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00169" y="4026197"/>
            <a:ext cx="846852" cy="487375"/>
          </a:xfrm>
          <a:prstGeom prst="rect">
            <a:avLst/>
          </a:prstGeom>
        </p:spPr>
      </p:pic>
      <p:pic>
        <p:nvPicPr>
          <p:cNvPr id="95" name="Picture 94">
            <a:extLst>
              <a:ext uri="{FF2B5EF4-FFF2-40B4-BE49-F238E27FC236}">
                <a16:creationId xmlns:a16="http://schemas.microsoft.com/office/drawing/2014/main" id="{D918E041-2E52-4379-9DBC-58D8DB4BC4A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71941" y="3391235"/>
            <a:ext cx="571758" cy="358116"/>
          </a:xfrm>
          <a:prstGeom prst="rect">
            <a:avLst/>
          </a:prstGeom>
        </p:spPr>
      </p:pic>
      <p:pic>
        <p:nvPicPr>
          <p:cNvPr id="96" name="Picture 95">
            <a:extLst>
              <a:ext uri="{FF2B5EF4-FFF2-40B4-BE49-F238E27FC236}">
                <a16:creationId xmlns:a16="http://schemas.microsoft.com/office/drawing/2014/main" id="{835A018D-66AF-4372-9A1F-BAC798DE7BD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6466378" y="4032343"/>
            <a:ext cx="856675" cy="451054"/>
          </a:xfrm>
          <a:prstGeom prst="rect">
            <a:avLst/>
          </a:prstGeom>
        </p:spPr>
      </p:pic>
      <p:sp>
        <p:nvSpPr>
          <p:cNvPr id="97" name="TextBox 28">
            <a:extLst>
              <a:ext uri="{FF2B5EF4-FFF2-40B4-BE49-F238E27FC236}">
                <a16:creationId xmlns:a16="http://schemas.microsoft.com/office/drawing/2014/main" id="{340DA9AE-F459-4BC6-83C7-9E78BEF8A1FF}"/>
              </a:ext>
            </a:extLst>
          </p:cNvPr>
          <p:cNvSpPr txBox="1"/>
          <p:nvPr/>
        </p:nvSpPr>
        <p:spPr>
          <a:xfrm flipH="1">
            <a:off x="4409569" y="2425997"/>
            <a:ext cx="1905000"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SBP Responder (AP)</a:t>
            </a:r>
          </a:p>
          <a:p>
            <a:pPr algn="ctr"/>
            <a:r>
              <a:rPr lang="en-US" sz="1200" dirty="0">
                <a:solidFill>
                  <a:schemeClr val="tx1"/>
                </a:solidFill>
              </a:rPr>
              <a:t>Sensing Initiator</a:t>
            </a:r>
          </a:p>
        </p:txBody>
      </p:sp>
      <p:sp>
        <p:nvSpPr>
          <p:cNvPr id="98" name="TextBox 76">
            <a:extLst>
              <a:ext uri="{FF2B5EF4-FFF2-40B4-BE49-F238E27FC236}">
                <a16:creationId xmlns:a16="http://schemas.microsoft.com/office/drawing/2014/main" id="{19143DE6-6A92-4AC8-95B1-D07126B13174}"/>
              </a:ext>
            </a:extLst>
          </p:cNvPr>
          <p:cNvSpPr txBox="1"/>
          <p:nvPr/>
        </p:nvSpPr>
        <p:spPr>
          <a:xfrm flipH="1">
            <a:off x="5700424" y="4939910"/>
            <a:ext cx="1676400" cy="184666"/>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Sensing Responders</a:t>
            </a:r>
          </a:p>
        </p:txBody>
      </p:sp>
      <p:pic>
        <p:nvPicPr>
          <p:cNvPr id="99" name="Picture 98">
            <a:extLst>
              <a:ext uri="{FF2B5EF4-FFF2-40B4-BE49-F238E27FC236}">
                <a16:creationId xmlns:a16="http://schemas.microsoft.com/office/drawing/2014/main" id="{5CCC6FFC-67AE-4570-9703-61233822A8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90969" y="2121197"/>
            <a:ext cx="644914" cy="513109"/>
          </a:xfrm>
          <a:prstGeom prst="rect">
            <a:avLst/>
          </a:prstGeom>
        </p:spPr>
      </p:pic>
      <p:sp>
        <p:nvSpPr>
          <p:cNvPr id="100" name="TextBox 41">
            <a:extLst>
              <a:ext uri="{FF2B5EF4-FFF2-40B4-BE49-F238E27FC236}">
                <a16:creationId xmlns:a16="http://schemas.microsoft.com/office/drawing/2014/main" id="{33F1C85A-44BB-4950-A9FB-5C0AC5552903}"/>
              </a:ext>
            </a:extLst>
          </p:cNvPr>
          <p:cNvSpPr txBox="1"/>
          <p:nvPr/>
        </p:nvSpPr>
        <p:spPr>
          <a:xfrm flipH="1">
            <a:off x="7381368" y="1842833"/>
            <a:ext cx="1835221" cy="184666"/>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SBP Initiator (non-AP STA)</a:t>
            </a:r>
          </a:p>
        </p:txBody>
      </p:sp>
      <p:cxnSp>
        <p:nvCxnSpPr>
          <p:cNvPr id="101" name="Straight Arrow Connector 100">
            <a:extLst>
              <a:ext uri="{FF2B5EF4-FFF2-40B4-BE49-F238E27FC236}">
                <a16:creationId xmlns:a16="http://schemas.microsoft.com/office/drawing/2014/main" id="{F3183DEC-2FEE-471E-8FDB-D291D8F6BB04}"/>
              </a:ext>
            </a:extLst>
          </p:cNvPr>
          <p:cNvCxnSpPr>
            <a:cxnSpLocks/>
          </p:cNvCxnSpPr>
          <p:nvPr/>
        </p:nvCxnSpPr>
        <p:spPr>
          <a:xfrm flipH="1">
            <a:off x="6924169" y="2355943"/>
            <a:ext cx="1066800" cy="457200"/>
          </a:xfrm>
          <a:prstGeom prst="straightConnector1">
            <a:avLst/>
          </a:prstGeom>
          <a:ln w="25400">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02" name="Straight Arrow Connector 101">
            <a:extLst>
              <a:ext uri="{FF2B5EF4-FFF2-40B4-BE49-F238E27FC236}">
                <a16:creationId xmlns:a16="http://schemas.microsoft.com/office/drawing/2014/main" id="{85C55CC4-CDB5-4A12-8EFF-088C6848875F}"/>
              </a:ext>
            </a:extLst>
          </p:cNvPr>
          <p:cNvCxnSpPr>
            <a:cxnSpLocks/>
          </p:cNvCxnSpPr>
          <p:nvPr/>
        </p:nvCxnSpPr>
        <p:spPr>
          <a:xfrm flipV="1">
            <a:off x="6924169" y="2293174"/>
            <a:ext cx="1034227" cy="406713"/>
          </a:xfrm>
          <a:prstGeom prst="straightConnector1">
            <a:avLst/>
          </a:prstGeom>
          <a:ln w="25400">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103" name="TextBox 28">
            <a:extLst>
              <a:ext uri="{FF2B5EF4-FFF2-40B4-BE49-F238E27FC236}">
                <a16:creationId xmlns:a16="http://schemas.microsoft.com/office/drawing/2014/main" id="{C835F6AD-5064-4B30-8CCD-6968B640B15B}"/>
              </a:ext>
            </a:extLst>
          </p:cNvPr>
          <p:cNvSpPr txBox="1"/>
          <p:nvPr/>
        </p:nvSpPr>
        <p:spPr>
          <a:xfrm flipH="1">
            <a:off x="4502743" y="3713955"/>
            <a:ext cx="1197680"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STA1 </a:t>
            </a:r>
          </a:p>
          <a:p>
            <a:pPr algn="ctr"/>
            <a:r>
              <a:rPr lang="en-US" sz="1200" dirty="0">
                <a:solidFill>
                  <a:schemeClr val="tx1"/>
                </a:solidFill>
              </a:rPr>
              <a:t>160 MHz-capable</a:t>
            </a:r>
          </a:p>
        </p:txBody>
      </p:sp>
      <p:sp>
        <p:nvSpPr>
          <p:cNvPr id="104" name="TextBox 28">
            <a:extLst>
              <a:ext uri="{FF2B5EF4-FFF2-40B4-BE49-F238E27FC236}">
                <a16:creationId xmlns:a16="http://schemas.microsoft.com/office/drawing/2014/main" id="{40469E01-3B64-468C-A74C-35FBA944A9B7}"/>
              </a:ext>
            </a:extLst>
          </p:cNvPr>
          <p:cNvSpPr txBox="1"/>
          <p:nvPr/>
        </p:nvSpPr>
        <p:spPr>
          <a:xfrm flipH="1">
            <a:off x="5085319" y="4456482"/>
            <a:ext cx="1096857"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STA2 </a:t>
            </a:r>
          </a:p>
          <a:p>
            <a:pPr algn="ctr"/>
            <a:r>
              <a:rPr lang="en-US" sz="1200" dirty="0">
                <a:solidFill>
                  <a:schemeClr val="tx1"/>
                </a:solidFill>
              </a:rPr>
              <a:t>80 MHz-capable</a:t>
            </a:r>
          </a:p>
        </p:txBody>
      </p:sp>
      <p:sp>
        <p:nvSpPr>
          <p:cNvPr id="105" name="TextBox 28">
            <a:extLst>
              <a:ext uri="{FF2B5EF4-FFF2-40B4-BE49-F238E27FC236}">
                <a16:creationId xmlns:a16="http://schemas.microsoft.com/office/drawing/2014/main" id="{4DBA9735-4199-43DF-A203-5C153CD4DB7E}"/>
              </a:ext>
            </a:extLst>
          </p:cNvPr>
          <p:cNvSpPr txBox="1"/>
          <p:nvPr/>
        </p:nvSpPr>
        <p:spPr>
          <a:xfrm flipH="1">
            <a:off x="6615977" y="4421263"/>
            <a:ext cx="1197438"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STA3 </a:t>
            </a:r>
          </a:p>
          <a:p>
            <a:pPr algn="ctr"/>
            <a:r>
              <a:rPr lang="en-US" sz="1200" dirty="0">
                <a:solidFill>
                  <a:schemeClr val="tx1"/>
                </a:solidFill>
              </a:rPr>
              <a:t>160 MHz-capable</a:t>
            </a:r>
          </a:p>
        </p:txBody>
      </p:sp>
      <p:sp>
        <p:nvSpPr>
          <p:cNvPr id="106" name="TextBox 28">
            <a:extLst>
              <a:ext uri="{FF2B5EF4-FFF2-40B4-BE49-F238E27FC236}">
                <a16:creationId xmlns:a16="http://schemas.microsoft.com/office/drawing/2014/main" id="{9193278B-7C7E-41FA-A4A7-510C18959C2A}"/>
              </a:ext>
            </a:extLst>
          </p:cNvPr>
          <p:cNvSpPr txBox="1"/>
          <p:nvPr/>
        </p:nvSpPr>
        <p:spPr>
          <a:xfrm flipH="1">
            <a:off x="7656532" y="4023515"/>
            <a:ext cx="1197438" cy="369332"/>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1200" dirty="0">
                <a:solidFill>
                  <a:schemeClr val="tx1"/>
                </a:solidFill>
              </a:rPr>
              <a:t>STA4 </a:t>
            </a:r>
          </a:p>
          <a:p>
            <a:pPr algn="ctr"/>
            <a:r>
              <a:rPr lang="en-US" sz="1200" dirty="0">
                <a:solidFill>
                  <a:schemeClr val="tx1"/>
                </a:solidFill>
              </a:rPr>
              <a:t>160 MHz-capable</a:t>
            </a:r>
          </a:p>
        </p:txBody>
      </p:sp>
      <p:sp>
        <p:nvSpPr>
          <p:cNvPr id="107" name="TextBox 41">
            <a:extLst>
              <a:ext uri="{FF2B5EF4-FFF2-40B4-BE49-F238E27FC236}">
                <a16:creationId xmlns:a16="http://schemas.microsoft.com/office/drawing/2014/main" id="{6121C9AC-2F53-43F9-AF81-7EA2AD63A7A0}"/>
              </a:ext>
            </a:extLst>
          </p:cNvPr>
          <p:cNvSpPr txBox="1"/>
          <p:nvPr/>
        </p:nvSpPr>
        <p:spPr>
          <a:xfrm flipH="1">
            <a:off x="7070156" y="2618646"/>
            <a:ext cx="2094260" cy="415498"/>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900" dirty="0">
                <a:solidFill>
                  <a:schemeClr val="tx1"/>
                </a:solidFill>
              </a:rPr>
              <a:t>SBP Request includes</a:t>
            </a:r>
          </a:p>
          <a:p>
            <a:pPr marL="228600" indent="-228600" algn="ctr">
              <a:buAutoNum type="arabicParenR"/>
            </a:pPr>
            <a:r>
              <a:rPr lang="en-US" sz="900" dirty="0">
                <a:solidFill>
                  <a:schemeClr val="tx1"/>
                </a:solidFill>
              </a:rPr>
              <a:t>Preferred sensing responder list</a:t>
            </a:r>
          </a:p>
          <a:p>
            <a:pPr marL="228600" indent="-228600" algn="ctr">
              <a:buAutoNum type="arabicParenR"/>
            </a:pPr>
            <a:r>
              <a:rPr lang="en-US" sz="900" dirty="0">
                <a:solidFill>
                  <a:schemeClr val="tx1"/>
                </a:solidFill>
              </a:rPr>
              <a:t>Operational parameters</a:t>
            </a:r>
          </a:p>
        </p:txBody>
      </p:sp>
      <p:cxnSp>
        <p:nvCxnSpPr>
          <p:cNvPr id="108" name="Straight Arrow Connector 107">
            <a:extLst>
              <a:ext uri="{FF2B5EF4-FFF2-40B4-BE49-F238E27FC236}">
                <a16:creationId xmlns:a16="http://schemas.microsoft.com/office/drawing/2014/main" id="{1FC7A292-20B6-43FF-B6A5-48C782DBC225}"/>
              </a:ext>
            </a:extLst>
          </p:cNvPr>
          <p:cNvCxnSpPr>
            <a:cxnSpLocks/>
          </p:cNvCxnSpPr>
          <p:nvPr/>
        </p:nvCxnSpPr>
        <p:spPr>
          <a:xfrm flipH="1">
            <a:off x="5469928" y="3009446"/>
            <a:ext cx="1066800" cy="45720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09" name="Straight Arrow Connector 108">
            <a:extLst>
              <a:ext uri="{FF2B5EF4-FFF2-40B4-BE49-F238E27FC236}">
                <a16:creationId xmlns:a16="http://schemas.microsoft.com/office/drawing/2014/main" id="{0B8783B5-057D-48D8-8063-66C7E2F358A5}"/>
              </a:ext>
            </a:extLst>
          </p:cNvPr>
          <p:cNvCxnSpPr>
            <a:cxnSpLocks/>
          </p:cNvCxnSpPr>
          <p:nvPr/>
        </p:nvCxnSpPr>
        <p:spPr>
          <a:xfrm>
            <a:off x="6539415" y="3014499"/>
            <a:ext cx="990600" cy="565310"/>
          </a:xfrm>
          <a:prstGeom prst="straightConnector1">
            <a:avLst/>
          </a:prstGeom>
          <a:ln w="25400">
            <a:solidFill>
              <a:srgbClr val="00B0F0"/>
            </a:solidFill>
            <a:tailEnd type="triangle"/>
          </a:ln>
          <a:effectLst/>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AA3C8FDB-226C-4AD8-BAD4-BA0ECF8AA013}"/>
              </a:ext>
            </a:extLst>
          </p:cNvPr>
          <p:cNvSpPr txBox="1"/>
          <p:nvPr/>
        </p:nvSpPr>
        <p:spPr>
          <a:xfrm>
            <a:off x="1290883" y="668796"/>
            <a:ext cx="2127505" cy="369332"/>
          </a:xfrm>
          <a:prstGeom prst="rect">
            <a:avLst/>
          </a:prstGeom>
          <a:noFill/>
        </p:spPr>
        <p:txBody>
          <a:bodyPr wrap="none" rtlCol="0">
            <a:spAutoFit/>
          </a:bodyPr>
          <a:lstStyle/>
          <a:p>
            <a:r>
              <a:rPr lang="en-US" sz="1800" dirty="0"/>
              <a:t>Illustration of Case 1</a:t>
            </a:r>
          </a:p>
        </p:txBody>
      </p:sp>
      <p:sp>
        <p:nvSpPr>
          <p:cNvPr id="110" name="TextBox 109">
            <a:extLst>
              <a:ext uri="{FF2B5EF4-FFF2-40B4-BE49-F238E27FC236}">
                <a16:creationId xmlns:a16="http://schemas.microsoft.com/office/drawing/2014/main" id="{36733F0C-0B97-4D99-983E-FC2B859271E9}"/>
              </a:ext>
            </a:extLst>
          </p:cNvPr>
          <p:cNvSpPr txBox="1"/>
          <p:nvPr/>
        </p:nvSpPr>
        <p:spPr>
          <a:xfrm>
            <a:off x="5819688" y="674892"/>
            <a:ext cx="2127505" cy="369332"/>
          </a:xfrm>
          <a:prstGeom prst="rect">
            <a:avLst/>
          </a:prstGeom>
          <a:noFill/>
        </p:spPr>
        <p:txBody>
          <a:bodyPr wrap="none" rtlCol="0">
            <a:spAutoFit/>
          </a:bodyPr>
          <a:lstStyle/>
          <a:p>
            <a:r>
              <a:rPr lang="en-US" sz="1800" dirty="0"/>
              <a:t>Illustration of Case 2</a:t>
            </a:r>
          </a:p>
        </p:txBody>
      </p:sp>
      <p:sp>
        <p:nvSpPr>
          <p:cNvPr id="49" name="TextBox 41">
            <a:extLst>
              <a:ext uri="{FF2B5EF4-FFF2-40B4-BE49-F238E27FC236}">
                <a16:creationId xmlns:a16="http://schemas.microsoft.com/office/drawing/2014/main" id="{FDFC7FA1-4B61-46D4-6FCD-D6C82B5D58FF}"/>
              </a:ext>
            </a:extLst>
          </p:cNvPr>
          <p:cNvSpPr txBox="1"/>
          <p:nvPr/>
        </p:nvSpPr>
        <p:spPr>
          <a:xfrm flipH="1">
            <a:off x="2829430" y="3131755"/>
            <a:ext cx="1531482" cy="276999"/>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900" dirty="0">
                <a:solidFill>
                  <a:schemeClr val="tx1"/>
                </a:solidFill>
              </a:rPr>
              <a:t>Example: 3 sensing responders, 160 MHz</a:t>
            </a:r>
          </a:p>
        </p:txBody>
      </p:sp>
      <p:sp>
        <p:nvSpPr>
          <p:cNvPr id="50" name="TextBox 41">
            <a:extLst>
              <a:ext uri="{FF2B5EF4-FFF2-40B4-BE49-F238E27FC236}">
                <a16:creationId xmlns:a16="http://schemas.microsoft.com/office/drawing/2014/main" id="{E4A07CAD-ADCE-63D8-A3B9-A65DF07E171E}"/>
              </a:ext>
            </a:extLst>
          </p:cNvPr>
          <p:cNvSpPr txBox="1"/>
          <p:nvPr/>
        </p:nvSpPr>
        <p:spPr>
          <a:xfrm flipH="1">
            <a:off x="7393647" y="3101618"/>
            <a:ext cx="1531482" cy="276999"/>
          </a:xfrm>
          <a:prstGeom prst="rect">
            <a:avLst/>
          </a:prstGeom>
          <a:noFill/>
        </p:spPr>
        <p:txBody>
          <a:bodyPr vert="horz" wrap="square" lIns="0" tIns="0" rIns="0" bIns="0"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sz="900" dirty="0">
                <a:solidFill>
                  <a:schemeClr val="tx1"/>
                </a:solidFill>
              </a:rPr>
              <a:t>Example: STA1’s MAC address, STA4’s MAC address, 160 MHz</a:t>
            </a:r>
          </a:p>
        </p:txBody>
      </p:sp>
    </p:spTree>
    <p:extLst>
      <p:ext uri="{BB962C8B-B14F-4D97-AF65-F5344CB8AC3E}">
        <p14:creationId xmlns:p14="http://schemas.microsoft.com/office/powerpoint/2010/main" val="321304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BB1D2-A5BD-40CC-ABD3-C97A1D705F87}"/>
              </a:ext>
            </a:extLst>
          </p:cNvPr>
          <p:cNvSpPr>
            <a:spLocks noGrp="1"/>
          </p:cNvSpPr>
          <p:nvPr>
            <p:ph type="title"/>
          </p:nvPr>
        </p:nvSpPr>
        <p:spPr>
          <a:xfrm>
            <a:off x="696913" y="620688"/>
            <a:ext cx="7772400" cy="1066800"/>
          </a:xfrm>
        </p:spPr>
        <p:txBody>
          <a:bodyPr/>
          <a:lstStyle/>
          <a:p>
            <a:r>
              <a:rPr lang="en-US" dirty="0"/>
              <a:t>Operational Parameters</a:t>
            </a:r>
          </a:p>
        </p:txBody>
      </p:sp>
      <p:sp>
        <p:nvSpPr>
          <p:cNvPr id="3" name="Content Placeholder 2">
            <a:extLst>
              <a:ext uri="{FF2B5EF4-FFF2-40B4-BE49-F238E27FC236}">
                <a16:creationId xmlns:a16="http://schemas.microsoft.com/office/drawing/2014/main" id="{B3F650FA-EAC3-4999-8FE0-30A0AE9D7B7B}"/>
              </a:ext>
            </a:extLst>
          </p:cNvPr>
          <p:cNvSpPr>
            <a:spLocks noGrp="1"/>
          </p:cNvSpPr>
          <p:nvPr>
            <p:ph idx="1"/>
          </p:nvPr>
        </p:nvSpPr>
        <p:spPr>
          <a:xfrm>
            <a:off x="684213" y="1628800"/>
            <a:ext cx="7859712" cy="4392488"/>
          </a:xfrm>
        </p:spPr>
        <p:txBody>
          <a:bodyPr/>
          <a:lstStyle/>
          <a:p>
            <a:r>
              <a:rPr lang="en-US" sz="1800" dirty="0"/>
              <a:t>SBP Request frame includes requested operational parameters to be used in sensing measurement instances associated with an SBP request.</a:t>
            </a:r>
          </a:p>
          <a:p>
            <a:endParaRPr lang="en-US" sz="1800" dirty="0"/>
          </a:p>
          <a:p>
            <a:r>
              <a:rPr lang="en-US" sz="1800" dirty="0"/>
              <a:t>The list of operational parameters could include, but possibly not limited to, the following items:</a:t>
            </a:r>
          </a:p>
          <a:p>
            <a:pPr lvl="1"/>
            <a:r>
              <a:rPr lang="en-US" sz="1400" dirty="0"/>
              <a:t>SBP specific parameters: Number of sensing responders, whether SBP initiator participates in resulting SBP procedures.</a:t>
            </a:r>
          </a:p>
          <a:p>
            <a:pPr lvl="1"/>
            <a:r>
              <a:rPr lang="en-US" sz="1400" dirty="0"/>
              <a:t>“Conventional” operational parameters: Role of sensing responders, PHY parameters</a:t>
            </a:r>
          </a:p>
          <a:p>
            <a:pPr lvl="2"/>
            <a:r>
              <a:rPr lang="en-US" sz="1200" dirty="0"/>
              <a:t>“</a:t>
            </a:r>
            <a:r>
              <a:rPr lang="en-US" sz="1400" dirty="0"/>
              <a:t>Conventional” operational parameters are those found in the Sensing Measurement Parameters element, which is included in the SBP Request frame.</a:t>
            </a:r>
          </a:p>
          <a:p>
            <a:pPr marL="857250" lvl="2" indent="0">
              <a:buNone/>
            </a:pPr>
            <a:endParaRPr lang="en-US" sz="1400" dirty="0"/>
          </a:p>
          <a:p>
            <a:r>
              <a:rPr lang="en-US" sz="1800" dirty="0"/>
              <a:t>To keep complexity at bay, one set of operational parameters is defined in the SBP Request frame that applies to all sensing responders.</a:t>
            </a:r>
          </a:p>
          <a:p>
            <a:pPr lvl="1"/>
            <a:r>
              <a:rPr lang="en-US" sz="1400" dirty="0"/>
              <a:t>Recall that SBP Response frame includes a single Measurement Setup ID.</a:t>
            </a:r>
            <a:endParaRPr lang="en-US" dirty="0"/>
          </a:p>
        </p:txBody>
      </p:sp>
      <p:sp>
        <p:nvSpPr>
          <p:cNvPr id="4" name="Date Placeholder 3">
            <a:extLst>
              <a:ext uri="{FF2B5EF4-FFF2-40B4-BE49-F238E27FC236}">
                <a16:creationId xmlns:a16="http://schemas.microsoft.com/office/drawing/2014/main" id="{A0B46A14-67FA-44E6-A3BB-53AB7444B548}"/>
              </a:ext>
            </a:extLst>
          </p:cNvPr>
          <p:cNvSpPr>
            <a:spLocks noGrp="1"/>
          </p:cNvSpPr>
          <p:nvPr>
            <p:ph type="dt" sz="half" idx="10"/>
          </p:nvPr>
        </p:nvSpPr>
        <p:spPr/>
        <p:txBody>
          <a:bodyPr/>
          <a:lstStyle/>
          <a:p>
            <a:pPr>
              <a:defRPr/>
            </a:pPr>
            <a:r>
              <a:rPr lang="en-US" altLang="zh-CN"/>
              <a:t>July 2022</a:t>
            </a:r>
            <a:endParaRPr lang="en-GB" altLang="en-US" dirty="0"/>
          </a:p>
        </p:txBody>
      </p:sp>
      <p:sp>
        <p:nvSpPr>
          <p:cNvPr id="5" name="Footer Placeholder 4">
            <a:extLst>
              <a:ext uri="{FF2B5EF4-FFF2-40B4-BE49-F238E27FC236}">
                <a16:creationId xmlns:a16="http://schemas.microsoft.com/office/drawing/2014/main" id="{9F6BF2A0-A588-4A3B-AA4C-7DD3729F4E12}"/>
              </a:ext>
            </a:extLst>
          </p:cNvPr>
          <p:cNvSpPr>
            <a:spLocks noGrp="1"/>
          </p:cNvSpPr>
          <p:nvPr>
            <p:ph type="ftr" sz="quarter" idx="11"/>
          </p:nvPr>
        </p:nvSpPr>
        <p:spPr/>
        <p:txBody>
          <a:bodyPr/>
          <a:lstStyle/>
          <a:p>
            <a:pPr>
              <a:defRPr/>
            </a:pPr>
            <a:r>
              <a:rPr lang="en-GB"/>
              <a:t>Claudio da Silva, Meta</a:t>
            </a:r>
            <a:endParaRPr lang="en-GB" dirty="0"/>
          </a:p>
        </p:txBody>
      </p:sp>
      <p:sp>
        <p:nvSpPr>
          <p:cNvPr id="6" name="Slide Number Placeholder 5">
            <a:extLst>
              <a:ext uri="{FF2B5EF4-FFF2-40B4-BE49-F238E27FC236}">
                <a16:creationId xmlns:a16="http://schemas.microsoft.com/office/drawing/2014/main" id="{E2AED05B-B970-41E9-81A6-F4E14D4EE9D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29707411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56619</TotalTime>
  <Words>1049</Words>
  <Application>Microsoft Office PowerPoint</Application>
  <PresentationFormat>On-screen Show (4:3)</PresentationFormat>
  <Paragraphs>141</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SBP Procedure Setup</vt:lpstr>
      <vt:lpstr>Background</vt:lpstr>
      <vt:lpstr>D0.2</vt:lpstr>
      <vt:lpstr>D0.2</vt:lpstr>
      <vt:lpstr>D0.2</vt:lpstr>
      <vt:lpstr>Problem Statement</vt:lpstr>
      <vt:lpstr>Sensing Responder “Selection”</vt:lpstr>
      <vt:lpstr>PowerPoint Presentation</vt:lpstr>
      <vt:lpstr>Operational Parameters</vt:lpstr>
      <vt:lpstr>SP 1 </vt:lpstr>
      <vt:lpstr>SP2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SBP Procedure Setup</dc:title>
  <dc:creator>Chen, Cheng;claudiodasilva@fb.com</dc:creator>
  <cp:keywords>CTPClassification=CTP_NT</cp:keywords>
  <cp:lastModifiedBy>Claudio da Silva</cp:lastModifiedBy>
  <cp:revision>377</cp:revision>
  <dcterms:created xsi:type="dcterms:W3CDTF">2020-05-25T03:58:48Z</dcterms:created>
  <dcterms:modified xsi:type="dcterms:W3CDTF">2022-07-27T16:24:37Z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