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8" r:id="rId18"/>
    <p:sldId id="907" r:id="rId19"/>
    <p:sldId id="909" r:id="rId20"/>
    <p:sldId id="893" r:id="rId21"/>
    <p:sldId id="844" r:id="rId22"/>
    <p:sldId id="906" r:id="rId23"/>
    <p:sldId id="905" r:id="rId24"/>
    <p:sldId id="842" r:id="rId25"/>
    <p:sldId id="888"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8097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8146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9799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49130" y="304027"/>
            <a:ext cx="338567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1154</a:t>
            </a:r>
            <a:r>
              <a:rPr lang="en-US" altLang="en-US" sz="1800" b="1" dirty="0" smtClean="0"/>
              <a:t>r5</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part 2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2022-07-15</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374001810"/>
              </p:ext>
            </p:extLst>
          </p:nvPr>
        </p:nvGraphicFramePr>
        <p:xfrm>
          <a:off x="3429000" y="1524000"/>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Measurement Report Type for sub-7 GHz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52, 365 and 449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984334710"/>
              </p:ext>
            </p:extLst>
          </p:nvPr>
        </p:nvGraphicFramePr>
        <p:xfrm>
          <a:off x="3429000" y="1524000"/>
          <a:ext cx="8305800" cy="11200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cr-for-cid-1-589-647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755603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586954889"/>
              </p:ext>
            </p:extLst>
          </p:nvPr>
        </p:nvGraphicFramePr>
        <p:xfrm>
          <a:off x="3429000" y="1524000"/>
          <a:ext cx="8305800" cy="221343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Rajat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a:t>
                      </a:r>
                      <a:r>
                        <a:rPr lang="en-US" altLang="zh-CN" sz="1200" kern="1200" baseline="0" dirty="0" smtClean="0">
                          <a:solidFill>
                            <a:srgbClr val="0000FF"/>
                          </a:solidFill>
                          <a:latin typeface="+mn-lt"/>
                          <a:ea typeface="+mn-ea"/>
                          <a:cs typeface="+mn-cs"/>
                        </a:rPr>
                        <a:t>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Termination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22/1020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Steve Shellhammer</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PDT Formatting of CSI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Threshold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resolutions-for-MS-ID-and-termination-part-1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MS ID and termination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215226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28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765719833"/>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SBP Procedure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022608246"/>
              </p:ext>
            </p:extLst>
          </p:nvPr>
        </p:nvGraphicFramePr>
        <p:xfrm>
          <a:off x="3429000" y="1524000"/>
          <a:ext cx="8305800" cy="261499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a:t>
                      </a:r>
                      <a:r>
                        <a:rPr lang="en-US" altLang="zh-CN" sz="1200" dirty="0" smtClean="0">
                          <a:solidFill>
                            <a:srgbClr val="FF0000"/>
                          </a:solidFill>
                        </a:rPr>
                        <a:t>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Guideline</a:t>
                      </a:r>
                      <a:r>
                        <a:rPr lang="en-US" altLang="zh-CN" sz="1200" kern="1200" baseline="0" dirty="0" smtClean="0">
                          <a:solidFill>
                            <a:schemeClr val="tx1"/>
                          </a:solidFill>
                          <a:latin typeface="+mn-lt"/>
                          <a:ea typeface="+mn-ea"/>
                          <a:cs typeface="+mn-cs"/>
                        </a:rPr>
                        <a:t> for </a:t>
                      </a:r>
                      <a:r>
                        <a:rPr lang="en-GB" altLang="zh-CN" sz="1200" dirty="0" smtClean="0">
                          <a:solidFill>
                            <a:schemeClr val="tx1"/>
                          </a:solidFill>
                        </a:rPr>
                        <a:t>Comment Resolution (D0.1)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Rajat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a:t>
                      </a:r>
                      <a:r>
                        <a:rPr lang="en-US" altLang="zh-CN" sz="1200" kern="1200" baseline="0" dirty="0" smtClean="0">
                          <a:solidFill>
                            <a:srgbClr val="0000FF"/>
                          </a:solidFill>
                          <a:latin typeface="+mn-lt"/>
                          <a:ea typeface="+mn-ea"/>
                          <a:cs typeface="+mn-cs"/>
                        </a:rPr>
                        <a:t>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Threshold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22/1168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resolutions-for-MS-ID-and-termination-part-1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MS ID and termination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22/1175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SBP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6903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19,       25, 26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21, 		28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19,       25, 26		10:00 - 12:00 ET</a:t>
            </a:r>
          </a:p>
          <a:p>
            <a:pPr marL="285750" indent="-285750" algn="just"/>
            <a:r>
              <a:rPr lang="en-US" altLang="en-US" sz="1800" dirty="0" smtClean="0">
                <a:solidFill>
                  <a:srgbClr val="0000FF"/>
                </a:solidFill>
              </a:rPr>
              <a:t>July </a:t>
            </a:r>
            <a:r>
              <a:rPr lang="en-US" altLang="en-US" sz="1800" dirty="0">
                <a:solidFill>
                  <a:srgbClr val="0000FF"/>
                </a:solidFill>
              </a:rPr>
              <a:t>	      21, </a:t>
            </a:r>
            <a:r>
              <a:rPr lang="en-US" altLang="en-US" sz="1800" dirty="0" smtClean="0">
                <a:solidFill>
                  <a:srgbClr val="0000FF"/>
                </a:solidFill>
              </a:rPr>
              <a:t>		28</a:t>
            </a:r>
            <a:r>
              <a:rPr lang="en-US" altLang="en-US" sz="1800" dirty="0">
                <a:solidFill>
                  <a:srgbClr val="0000FF"/>
                </a:solidFill>
              </a:rPr>
              <a:t>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142738</TotalTime>
  <Words>2239</Words>
  <Application>Microsoft Office PowerPoint</Application>
  <PresentationFormat>宽屏</PresentationFormat>
  <Paragraphs>533</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part 2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48</cp:revision>
  <cp:lastPrinted>2014-11-04T15:04:57Z</cp:lastPrinted>
  <dcterms:created xsi:type="dcterms:W3CDTF">2007-04-17T18:10:23Z</dcterms:created>
  <dcterms:modified xsi:type="dcterms:W3CDTF">2022-07-28T01:46:09Z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