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087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Jul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Jul 2022 (</a:t>
            </a:r>
            <a:r>
              <a:rPr lang="en-AU" dirty="0">
                <a:hlinkClick r:id="rId2"/>
              </a:rPr>
              <a:t>11-22-0873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There is not much LAA/NR-U deployed yet …</a:t>
            </a:r>
          </a:p>
          <a:p>
            <a:pPr lvl="2"/>
            <a:r>
              <a:rPr lang="en-AU" dirty="0"/>
              <a:t>… but it appears any LAA/NR-U will not coexist well with Wi-Fi</a:t>
            </a:r>
          </a:p>
          <a:p>
            <a:pPr lvl="2"/>
            <a:r>
              <a:rPr lang="en-AU" dirty="0"/>
              <a:t>… which means we might (or might not) have a </a:t>
            </a:r>
            <a:r>
              <a:rPr lang="en-AU" dirty="0" err="1"/>
              <a:t>coex</a:t>
            </a:r>
            <a:r>
              <a:rPr lang="en-AU" dirty="0"/>
              <a:t> problem</a:t>
            </a:r>
          </a:p>
          <a:p>
            <a:pPr lvl="1"/>
            <a:r>
              <a:rPr lang="en-AU" dirty="0"/>
              <a:t>EN 301 893 (5 GHz) generally protects Wi-Fi …</a:t>
            </a:r>
          </a:p>
          <a:p>
            <a:pPr lvl="2"/>
            <a:r>
              <a:rPr lang="en-AU" dirty="0"/>
              <a:t>… but the compromise may result in 802.11be suffering compared to 802.11ax</a:t>
            </a:r>
          </a:p>
          <a:p>
            <a:pPr lvl="1"/>
            <a:r>
              <a:rPr lang="en-AU" dirty="0"/>
              <a:t>IEEE 802.11 WG needs to decide how to respond to the rules …</a:t>
            </a:r>
          </a:p>
          <a:p>
            <a:pPr lvl="2"/>
            <a:r>
              <a:rPr lang="en-AU" dirty="0"/>
              <a:t>… in both EN 301 893 (5 GHz) &amp; EN 303 687 (6 GHz)</a:t>
            </a:r>
          </a:p>
          <a:p>
            <a:pPr lvl="1"/>
            <a:r>
              <a:rPr lang="en-AU" dirty="0"/>
              <a:t>There are ongoing </a:t>
            </a:r>
            <a:r>
              <a:rPr lang="en-AU" dirty="0" err="1"/>
              <a:t>coex</a:t>
            </a:r>
            <a:r>
              <a:rPr lang="en-AU" dirty="0"/>
              <a:t> threats/issues/opportunities …</a:t>
            </a:r>
          </a:p>
          <a:p>
            <a:pPr lvl="2"/>
            <a:r>
              <a:rPr lang="en-AU" dirty="0"/>
              <a:t>… including from SL-U and 6 GHz spectrum</a:t>
            </a:r>
          </a:p>
          <a:p>
            <a:pPr lvl="2"/>
            <a:r>
              <a:rPr lang="en-AU" dirty="0"/>
              <a:t>… and 802.15.4ab, Bluetooth (collaboration promised)</a:t>
            </a:r>
          </a:p>
          <a:p>
            <a:pPr lvl="1"/>
            <a:r>
              <a:rPr lang="en-AU" dirty="0"/>
              <a:t>And we are still tracking 60 GHz </a:t>
            </a:r>
            <a:r>
              <a:rPr lang="en-AU" dirty="0" err="1"/>
              <a:t>coex</a:t>
            </a:r>
            <a:endParaRPr lang="en-AU" dirty="0"/>
          </a:p>
          <a:p>
            <a:pPr lvl="1"/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Sep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in hybrid mode in Sep 2022</a:t>
            </a:r>
          </a:p>
          <a:p>
            <a:pPr lvl="1"/>
            <a:r>
              <a:rPr lang="en-AU" dirty="0"/>
              <a:t>Review any Wi-Fi/LAA/NR-U coexistence measurements/simulations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Currently two submissions promised</a:t>
            </a:r>
          </a:p>
          <a:p>
            <a:pPr lvl="1"/>
            <a:r>
              <a:rPr lang="en-AU" dirty="0"/>
              <a:t>Discuss possible refinements to 802.11ax/be for 5/6 GHz operation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May use straw polls to understand views</a:t>
            </a:r>
          </a:p>
          <a:p>
            <a:pPr lvl="1"/>
            <a:r>
              <a:rPr lang="en-AU" dirty="0"/>
              <a:t>Update on ETSI BRAN ENAP ballots </a:t>
            </a:r>
          </a:p>
          <a:p>
            <a:pPr lvl="2"/>
            <a:r>
              <a:rPr lang="en-AU" dirty="0"/>
              <a:t>EN 303 687 (6 GHz) should be complete</a:t>
            </a:r>
          </a:p>
          <a:p>
            <a:pPr lvl="1"/>
            <a:r>
              <a:rPr lang="en-AU" dirty="0"/>
              <a:t>Update on other </a:t>
            </a:r>
            <a:r>
              <a:rPr lang="en-AU" dirty="0" err="1"/>
              <a:t>coex</a:t>
            </a:r>
            <a:r>
              <a:rPr lang="en-AU" dirty="0"/>
              <a:t> activities</a:t>
            </a:r>
          </a:p>
          <a:p>
            <a:pPr lvl="2"/>
            <a:r>
              <a:rPr lang="en-AU" dirty="0"/>
              <a:t>SL-U, 15.4ab, Bluetooth</a:t>
            </a:r>
          </a:p>
          <a:p>
            <a:pPr lvl="2"/>
            <a:r>
              <a:rPr lang="en-AU" dirty="0"/>
              <a:t>ML approach to </a:t>
            </a:r>
            <a:r>
              <a:rPr lang="en-AU" dirty="0" err="1"/>
              <a:t>coex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Update on 6 GHz spectrum allocation activities globally </a:t>
            </a:r>
          </a:p>
          <a:p>
            <a:pPr lvl="2"/>
            <a:endParaRPr lang="en-AU" dirty="0"/>
          </a:p>
          <a:p>
            <a:pPr lvl="1"/>
            <a:endParaRPr lang="en-AU" dirty="0"/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896200" y="5013176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456</TotalTime>
  <Words>311</Words>
  <Application>Microsoft Office PowerPoint</Application>
  <PresentationFormat>Widescreen</PresentationFormat>
  <Paragraphs>45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Jul 2022 (hybrid) closing report</vt:lpstr>
      <vt:lpstr>IEEE 802.11 Coexistence SC achieved its goals as a discussion forum for coexistence issues</vt:lpstr>
      <vt:lpstr>IEEE 802.11 Coexistence SC will continue promoting good coexistence in Sep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71</cp:revision>
  <cp:lastPrinted>1601-01-01T00:00:00Z</cp:lastPrinted>
  <dcterms:created xsi:type="dcterms:W3CDTF">2019-09-19T04:57:16Z</dcterms:created>
  <dcterms:modified xsi:type="dcterms:W3CDTF">2022-07-14T15:25:11Z</dcterms:modified>
</cp:coreProperties>
</file>