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8"/>
  </p:notesMasterIdLst>
  <p:handoutMasterIdLst>
    <p:handoutMasterId r:id="rId129"/>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5" r:id="rId125"/>
    <p:sldId id="1017" r:id="rId126"/>
    <p:sldId id="1005" r:id="rId1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42" dt="2022-12-22T19:29:02.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notesMaster" Target="notesMasters/notesMaster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microsoft.com/office/2016/11/relationships/changesInfo" Target="changesInfos/changesInfo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handoutMaster" Target="handoutMasters/handoutMaster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presProps" Target="presProps.xml"/><Relationship Id="rId135" Type="http://schemas.microsoft.com/office/2015/10/relationships/revisionInfo" Target="revisionInfo.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viewProps" Target="view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modMainMaster">
      <pc:chgData name="Alfred Asterjadhi" userId="39de57b9-85c0-4fd1-aaac-8ca2b6560ad0" providerId="ADAL" clId="{B8DD8662-A94E-4851-8378-360A7F03AA7C}" dt="2022-12-22T19:48:08.131" v="1329" actId="20577"/>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2-12-16T21:03:25.532" v="513" actId="6549"/>
        <pc:sldMkLst>
          <pc:docMk/>
          <pc:sldMk cId="1128640375" sldId="1000"/>
        </pc:sldMkLst>
        <pc:spChg chg="mod">
          <ac:chgData name="Alfred Asterjadhi" userId="39de57b9-85c0-4fd1-aaac-8ca2b6560ad0" providerId="ADAL" clId="{B8DD8662-A94E-4851-8378-360A7F03AA7C}" dt="2022-12-16T21:03:25.532" v="513" actId="6549"/>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2-12-21T19:16:23.184" v="1307" actId="20577"/>
        <pc:sldMkLst>
          <pc:docMk/>
          <pc:sldMk cId="1122295978" sldId="1001"/>
        </pc:sldMkLst>
        <pc:spChg chg="mod">
          <ac:chgData name="Alfred Asterjadhi" userId="39de57b9-85c0-4fd1-aaac-8ca2b6560ad0" providerId="ADAL" clId="{B8DD8662-A94E-4851-8378-360A7F03AA7C}" dt="2022-12-21T19:16:23.184" v="1307" actId="20577"/>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2-12-16T21:05:15.493" v="543" actId="20577"/>
        <pc:sldMkLst>
          <pc:docMk/>
          <pc:sldMk cId="501279171" sldId="1002"/>
        </pc:sldMkLst>
        <pc:spChg chg="mod">
          <ac:chgData name="Alfred Asterjadhi" userId="39de57b9-85c0-4fd1-aaac-8ca2b6560ad0" providerId="ADAL" clId="{B8DD8662-A94E-4851-8378-360A7F03AA7C}" dt="2022-12-16T21:05:15.493" v="543" actId="20577"/>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2-12-19T16:48:26.087" v="1063" actId="20577"/>
        <pc:sldMkLst>
          <pc:docMk/>
          <pc:sldMk cId="4157275889" sldId="1003"/>
        </pc:sldMkLst>
        <pc:spChg chg="mod">
          <ac:chgData name="Alfred Asterjadhi" userId="39de57b9-85c0-4fd1-aaac-8ca2b6560ad0" providerId="ADAL" clId="{B8DD8662-A94E-4851-8378-360A7F03AA7C}" dt="2022-12-19T16:48:26.087" v="1063" actId="20577"/>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2-12-20T18:28:17.362" v="1203" actId="20577"/>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2-12-16T21:23:23.238" v="786" actId="207"/>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2-12-16T22:21:23.641" v="10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2-12-16T22:21:23.641" v="1047"/>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2-12-20T20:04:21.308" v="1210" actId="20577"/>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2-12-20T20:04:21.308" v="1210" actId="20577"/>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2-12-20T18:28:25.332" v="1204" actId="20577"/>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2-12-16T21:28:58.130" v="956" actId="404"/>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2-12-20T18:28:32.264" v="1205"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2-12-16T21:28:55.202" v="955" actId="255"/>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2-12-20T18:28:36.804" v="1206"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2-12-16T21:58:54.200" v="994"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mod">
        <pc:chgData name="Alfred Asterjadhi" userId="39de57b9-85c0-4fd1-aaac-8ca2b6560ad0" providerId="ADAL" clId="{B8DD8662-A94E-4851-8378-360A7F03AA7C}" dt="2022-12-22T19:28:21.919" v="1308" actId="20577"/>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2-12-19T21:47:41.167" v="1064" actId="20577"/>
        <pc:sldMkLst>
          <pc:docMk/>
          <pc:sldMk cId="2827502970" sldId="1017"/>
        </pc:sldMkLst>
        <pc:spChg chg="mod">
          <ac:chgData name="Alfred Asterjadhi" userId="39de57b9-85c0-4fd1-aaac-8ca2b6560ad0" providerId="ADAL" clId="{B8DD8662-A94E-4851-8378-360A7F03AA7C}" dt="2022-12-19T21:47:41.167" v="1064"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MasterChg chg="modSp mod">
        <pc:chgData name="Alfred Asterjadhi" userId="39de57b9-85c0-4fd1-aaac-8ca2b6560ad0" providerId="ADAL" clId="{B8DD8662-A94E-4851-8378-360A7F03AA7C}" dt="2022-12-22T19:48:08.131" v="1329" actId="20577"/>
        <pc:sldMasterMkLst>
          <pc:docMk/>
          <pc:sldMasterMk cId="0" sldId="2147483648"/>
        </pc:sldMasterMkLst>
        <pc:spChg chg="mod">
          <ac:chgData name="Alfred Asterjadhi" userId="39de57b9-85c0-4fd1-aaac-8ca2b6560ad0" providerId="ADAL" clId="{B8DD8662-A94E-4851-8378-360A7F03AA7C}" dt="2022-12-22T19:48:08.131" v="132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4-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13476,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10369, 10509, 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[15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additional details for the proposed </a:t>
            </a:r>
            <a:r>
              <a:rPr lang="en-US" sz="1800"/>
              <a:t>resolution are </a:t>
            </a:r>
            <a:r>
              <a:rPr lang="en-US" sz="1800" dirty="0"/>
              <a:t>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document is prepared by the POC (Yongho) after the contribution </a:t>
            </a:r>
            <a:r>
              <a:rPr lang="en-US" sz="1200" dirty="0">
                <a:hlinkClick r:id="rId3"/>
              </a:rPr>
              <a:t>11-22/1709r4</a:t>
            </a:r>
            <a:r>
              <a:rPr lang="en-US" sz="1200" dirty="0"/>
              <a:t> that was proposing resolutions to these CIDs did not obtain majority support (SP result: 50Y, 47N, 18A) </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496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9485230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a:t>
            </a:r>
            <a:r>
              <a:rPr lang="en-US" dirty="0" err="1">
                <a:solidFill>
                  <a:schemeClr val="tx1"/>
                </a:solidFill>
              </a:rPr>
              <a:t>X</a:t>
            </a:r>
            <a:r>
              <a:rPr lang="en-US" baseline="30000" dirty="0" err="1">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a:t>
            </a:r>
            <a:r>
              <a:rPr lang="en-US"/>
              <a:t>January interim)</a:t>
            </a:r>
            <a:endParaRPr lang="en-US" dirty="0"/>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228192</TotalTime>
  <Words>17776</Words>
  <Application>Microsoft Office PowerPoint</Application>
  <PresentationFormat>On-screen Show (4:3)</PresentationFormat>
  <Paragraphs>1644</Paragraphs>
  <Slides>123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123</vt:i4>
      </vt:variant>
    </vt:vector>
  </HeadingPairs>
  <TitlesOfParts>
    <vt:vector size="130"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 496 (Post-Quarantine 5)</vt:lpstr>
      <vt:lpstr>Motions in January Xth</vt:lpstr>
      <vt:lpstr>Post-quarantine (January interim)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2022-12-22T19:48:11Z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