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3"/>
  </p:notesMasterIdLst>
  <p:handoutMasterIdLst>
    <p:handoutMasterId r:id="rId114"/>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55" dt="2022-12-02T21:36:28.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06"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handoutMaster" Target="handoutMasters/handoutMaster1.xml"/><Relationship Id="rId119"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2-02T21:47:08.529" v="18562"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28T18:48:26.559" v="1784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28T18:48:26.559" v="1784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28T18:50:19.030" v="17859" actId="20577"/>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28T18:50:19.030" v="17859" actId="20577"/>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28T18:50:58.554" v="17871"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28T18:50:58.554" v="17871"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28T18:51:32.804" v="17885" actId="20577"/>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28T18:51:32.804" v="17885" actId="20577"/>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7T07:49:51.196" v="17744"/>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7T07:49:51.196" v="17744"/>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28T18:47:48.696" v="17834"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28T18:47:48.696" v="17834"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28T18:52:31.933" v="17892"/>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28T18:52:05.450" v="17890" actId="13926"/>
          <ac:spMkLst>
            <pc:docMk/>
            <pc:sldMk cId="296678830" sldId="980"/>
            <ac:spMk id="3" creationId="{181EE845-D461-8415-F46A-30A3E4980F93}"/>
          </ac:spMkLst>
        </pc:spChg>
        <pc:spChg chg="mod">
          <ac:chgData name="Alfred Asterjadhi" userId="39de57b9-85c0-4fd1-aaac-8ca2b6560ad0" providerId="ADAL" clId="{E85912E3-C68F-4EB4-B761-6872A989CEE2}" dt="2022-11-28T18:52:31.933" v="17892"/>
          <ac:spMkLst>
            <pc:docMk/>
            <pc:sldMk cId="296678830" sldId="980"/>
            <ac:spMk id="6" creationId="{E66B996A-C1BF-E019-1112-C6C575B02FB2}"/>
          </ac:spMkLst>
        </pc:spChg>
      </pc:sldChg>
      <pc:sldChg chg="modSp new mod">
        <pc:chgData name="Alfred Asterjadhi" userId="39de57b9-85c0-4fd1-aaac-8ca2b6560ad0" providerId="ADAL" clId="{E85912E3-C68F-4EB4-B761-6872A989CEE2}" dt="2022-11-28T18:52:34.756" v="17893"/>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7T07:56:19.455" v="17797"/>
          <ac:spMkLst>
            <pc:docMk/>
            <pc:sldMk cId="3530745078" sldId="981"/>
            <ac:spMk id="3" creationId="{A8A8918D-AD35-E6A1-C2CF-82B199C2169E}"/>
          </ac:spMkLst>
        </pc:spChg>
        <pc:spChg chg="mod">
          <ac:chgData name="Alfred Asterjadhi" userId="39de57b9-85c0-4fd1-aaac-8ca2b6560ad0" providerId="ADAL" clId="{E85912E3-C68F-4EB4-B761-6872A989CEE2}" dt="2022-11-28T18:52:34.756" v="17893"/>
          <ac:spMkLst>
            <pc:docMk/>
            <pc:sldMk cId="3530745078" sldId="981"/>
            <ac:spMk id="6" creationId="{5B730E83-9DC1-A5C8-2ED5-67E59F091639}"/>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9:20:54.564" v="17822" actId="114"/>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9:20:54.564" v="17822" actId="114"/>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7:42:06.373" v="17545"/>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7:42:06.373" v="17545"/>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28T18:52:30.144" v="17891"/>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7:43:15.899" v="17582"/>
          <ac:spMkLst>
            <pc:docMk/>
            <pc:sldMk cId="3596809116" sldId="986"/>
            <ac:spMk id="3" creationId="{92CDABE8-248C-9573-CB77-DDDB40ADCABC}"/>
          </ac:spMkLst>
        </pc:spChg>
        <pc:spChg chg="mod">
          <ac:chgData name="Alfred Asterjadhi" userId="39de57b9-85c0-4fd1-aaac-8ca2b6560ad0" providerId="ADAL" clId="{E85912E3-C68F-4EB4-B761-6872A989CEE2}" dt="2022-11-28T18:52:30.144" v="17891"/>
          <ac:spMkLst>
            <pc:docMk/>
            <pc:sldMk cId="3596809116" sldId="986"/>
            <ac:spMk id="6" creationId="{4CE98784-6ED3-0158-11DC-2DDDB65E9723}"/>
          </ac:spMkLst>
        </pc:spChg>
      </pc:sldChg>
      <pc:sldChg chg="add del">
        <pc:chgData name="Alfred Asterjadhi" userId="39de57b9-85c0-4fd1-aaac-8ca2b6560ad0" providerId="ADAL" clId="{E85912E3-C68F-4EB4-B761-6872A989CEE2}" dt="2022-11-17T04:15:56.554" v="17412"/>
        <pc:sldMkLst>
          <pc:docMk/>
          <pc:sldMk cId="4268535629" sldId="986"/>
        </pc:sldMkLst>
      </pc:sldChg>
      <pc:sldChg chg="modSp add mod">
        <pc:chgData name="Alfred Asterjadhi" userId="39de57b9-85c0-4fd1-aaac-8ca2b6560ad0" providerId="ADAL" clId="{E85912E3-C68F-4EB4-B761-6872A989CEE2}" dt="2022-11-28T20:33:52.668" v="17904" actId="20577"/>
        <pc:sldMkLst>
          <pc:docMk/>
          <pc:sldMk cId="2544610463" sldId="987"/>
        </pc:sldMkLst>
        <pc:spChg chg="mod">
          <ac:chgData name="Alfred Asterjadhi" userId="39de57b9-85c0-4fd1-aaac-8ca2b6560ad0" providerId="ADAL" clId="{E85912E3-C68F-4EB4-B761-6872A989CEE2}" dt="2022-11-28T20:33:52.668" v="17904" actId="20577"/>
          <ac:spMkLst>
            <pc:docMk/>
            <pc:sldMk cId="2544610463" sldId="987"/>
            <ac:spMk id="7" creationId="{3126AA10-DC1C-4E34-80DA-B427588F2BD9}"/>
          </ac:spMkLst>
        </pc:spChg>
        <pc:spChg chg="mod">
          <ac:chgData name="Alfred Asterjadhi" userId="39de57b9-85c0-4fd1-aaac-8ca2b6560ad0" providerId="ADAL" clId="{E85912E3-C68F-4EB4-B761-6872A989CEE2}" dt="2022-11-28T20:33:34.475" v="17895" actId="20577"/>
          <ac:spMkLst>
            <pc:docMk/>
            <pc:sldMk cId="2544610463" sldId="987"/>
            <ac:spMk id="8" creationId="{CE46AE32-C74A-40BE-8C0F-0ACA0B41C4CF}"/>
          </ac:spMkLst>
        </pc:spChg>
      </pc:sldChg>
      <pc:sldChg chg="modSp add mod">
        <pc:chgData name="Alfred Asterjadhi" userId="39de57b9-85c0-4fd1-aaac-8ca2b6560ad0" providerId="ADAL" clId="{E85912E3-C68F-4EB4-B761-6872A989CEE2}" dt="2022-11-28T20:40:38.723" v="17970" actId="6549"/>
        <pc:sldMkLst>
          <pc:docMk/>
          <pc:sldMk cId="2316373273" sldId="988"/>
        </pc:sldMkLst>
        <pc:spChg chg="mod">
          <ac:chgData name="Alfred Asterjadhi" userId="39de57b9-85c0-4fd1-aaac-8ca2b6560ad0" providerId="ADAL" clId="{E85912E3-C68F-4EB4-B761-6872A989CEE2}" dt="2022-11-28T20:34:08.703" v="17907" actId="20577"/>
          <ac:spMkLst>
            <pc:docMk/>
            <pc:sldMk cId="2316373273" sldId="988"/>
            <ac:spMk id="2" creationId="{49510D9F-7498-4603-98A7-A6DB1EDD560E}"/>
          </ac:spMkLst>
        </pc:spChg>
        <pc:spChg chg="mod">
          <ac:chgData name="Alfred Asterjadhi" userId="39de57b9-85c0-4fd1-aaac-8ca2b6560ad0" providerId="ADAL" clId="{E85912E3-C68F-4EB4-B761-6872A989CEE2}" dt="2022-11-28T20:40:38.723" v="17970" actId="6549"/>
          <ac:spMkLst>
            <pc:docMk/>
            <pc:sldMk cId="2316373273" sldId="988"/>
            <ac:spMk id="3" creationId="{93EB16D6-11CB-4092-9D44-C889CC5233EA}"/>
          </ac:spMkLst>
        </pc:spChg>
      </pc:sldChg>
      <pc:sldChg chg="modSp add mod ord">
        <pc:chgData name="Alfred Asterjadhi" userId="39de57b9-85c0-4fd1-aaac-8ca2b6560ad0" providerId="ADAL" clId="{E85912E3-C68F-4EB4-B761-6872A989CEE2}" dt="2022-11-30T17:52:58.709" v="18086" actId="20577"/>
        <pc:sldMkLst>
          <pc:docMk/>
          <pc:sldMk cId="1552132657" sldId="989"/>
        </pc:sldMkLst>
        <pc:spChg chg="mod">
          <ac:chgData name="Alfred Asterjadhi" userId="39de57b9-85c0-4fd1-aaac-8ca2b6560ad0" providerId="ADAL" clId="{E85912E3-C68F-4EB4-B761-6872A989CEE2}" dt="2022-11-30T17:52:58.709" v="18086" actId="20577"/>
          <ac:spMkLst>
            <pc:docMk/>
            <pc:sldMk cId="1552132657" sldId="989"/>
            <ac:spMk id="2" creationId="{12372A2F-8025-42D4-B5ED-6E7667DF00C8}"/>
          </ac:spMkLst>
        </pc:spChg>
        <pc:spChg chg="mod">
          <ac:chgData name="Alfred Asterjadhi" userId="39de57b9-85c0-4fd1-aaac-8ca2b6560ad0" providerId="ADAL" clId="{E85912E3-C68F-4EB4-B761-6872A989CEE2}" dt="2022-11-28T20:36:07.957" v="17926" actId="6549"/>
          <ac:spMkLst>
            <pc:docMk/>
            <pc:sldMk cId="1552132657" sldId="989"/>
            <ac:spMk id="10" creationId="{99A414B4-2CCE-47B7-A036-CF3630BA2538}"/>
          </ac:spMkLst>
        </pc:spChg>
      </pc:sldChg>
      <pc:sldChg chg="modSp add mod">
        <pc:chgData name="Alfred Asterjadhi" userId="39de57b9-85c0-4fd1-aaac-8ca2b6560ad0" providerId="ADAL" clId="{E85912E3-C68F-4EB4-B761-6872A989CEE2}" dt="2022-12-02T00:06:36.574" v="18181" actId="20577"/>
        <pc:sldMkLst>
          <pc:docMk/>
          <pc:sldMk cId="3731617831" sldId="990"/>
        </pc:sldMkLst>
        <pc:spChg chg="mod">
          <ac:chgData name="Alfred Asterjadhi" userId="39de57b9-85c0-4fd1-aaac-8ca2b6560ad0" providerId="ADAL" clId="{E85912E3-C68F-4EB4-B761-6872A989CEE2}" dt="2022-11-30T17:48:45.361" v="17975" actId="20577"/>
          <ac:spMkLst>
            <pc:docMk/>
            <pc:sldMk cId="3731617831" sldId="990"/>
            <ac:spMk id="2" creationId="{49510D9F-7498-4603-98A7-A6DB1EDD560E}"/>
          </ac:spMkLst>
        </pc:spChg>
        <pc:spChg chg="mod">
          <ac:chgData name="Alfred Asterjadhi" userId="39de57b9-85c0-4fd1-aaac-8ca2b6560ad0" providerId="ADAL" clId="{E85912E3-C68F-4EB4-B761-6872A989CEE2}" dt="2022-12-02T00:06:36.574" v="18181" actId="20577"/>
          <ac:spMkLst>
            <pc:docMk/>
            <pc:sldMk cId="3731617831" sldId="990"/>
            <ac:spMk id="3" creationId="{93EB16D6-11CB-4092-9D44-C889CC5233EA}"/>
          </ac:spMkLst>
        </pc:spChg>
      </pc:sldChg>
      <pc:sldChg chg="modSp add mod">
        <pc:chgData name="Alfred Asterjadhi" userId="39de57b9-85c0-4fd1-aaac-8ca2b6560ad0" providerId="ADAL" clId="{E85912E3-C68F-4EB4-B761-6872A989CEE2}" dt="2022-12-02T20:30:53.056" v="18361" actId="20577"/>
        <pc:sldMkLst>
          <pc:docMk/>
          <pc:sldMk cId="2173658032" sldId="991"/>
        </pc:sldMkLst>
        <pc:spChg chg="mod">
          <ac:chgData name="Alfred Asterjadhi" userId="39de57b9-85c0-4fd1-aaac-8ca2b6560ad0" providerId="ADAL" clId="{E85912E3-C68F-4EB4-B761-6872A989CEE2}" dt="2022-12-02T20:30:53.056" v="18361" actId="20577"/>
          <ac:spMkLst>
            <pc:docMk/>
            <pc:sldMk cId="2173658032" sldId="991"/>
            <ac:spMk id="2" creationId="{41C54AEC-4D0A-EE22-BBF2-273BDCA79AC5}"/>
          </ac:spMkLst>
        </pc:spChg>
        <pc:spChg chg="mod">
          <ac:chgData name="Alfred Asterjadhi" userId="39de57b9-85c0-4fd1-aaac-8ca2b6560ad0" providerId="ADAL" clId="{E85912E3-C68F-4EB4-B761-6872A989CEE2}" dt="2022-12-02T20:30:36.700" v="18360" actId="20577"/>
          <ac:spMkLst>
            <pc:docMk/>
            <pc:sldMk cId="2173658032" sldId="991"/>
            <ac:spMk id="3" creationId="{259D4704-B128-129E-1B24-DB5C108A3BFD}"/>
          </ac:spMkLst>
        </pc:spChg>
      </pc:sldChg>
      <pc:sldChg chg="modSp add mod">
        <pc:chgData name="Alfred Asterjadhi" userId="39de57b9-85c0-4fd1-aaac-8ca2b6560ad0" providerId="ADAL" clId="{E85912E3-C68F-4EB4-B761-6872A989CEE2}" dt="2022-12-02T21:46:34.501" v="18560" actId="20577"/>
        <pc:sldMkLst>
          <pc:docMk/>
          <pc:sldMk cId="1240827998" sldId="992"/>
        </pc:sldMkLst>
        <pc:spChg chg="mod">
          <ac:chgData name="Alfred Asterjadhi" userId="39de57b9-85c0-4fd1-aaac-8ca2b6560ad0" providerId="ADAL" clId="{E85912E3-C68F-4EB4-B761-6872A989CEE2}" dt="2022-12-02T21:36:38.397" v="18364" actId="20577"/>
          <ac:spMkLst>
            <pc:docMk/>
            <pc:sldMk cId="1240827998" sldId="992"/>
            <ac:spMk id="2" creationId="{41C54AEC-4D0A-EE22-BBF2-273BDCA79AC5}"/>
          </ac:spMkLst>
        </pc:spChg>
        <pc:spChg chg="mod">
          <ac:chgData name="Alfred Asterjadhi" userId="39de57b9-85c0-4fd1-aaac-8ca2b6560ad0" providerId="ADAL" clId="{E85912E3-C68F-4EB4-B761-6872A989CEE2}" dt="2022-12-02T21:46:34.501" v="18560" actId="20577"/>
          <ac:spMkLst>
            <pc:docMk/>
            <pc:sldMk cId="1240827998" sldId="992"/>
            <ac:spMk id="3" creationId="{259D4704-B128-129E-1B24-DB5C108A3BFD}"/>
          </ac:spMkLst>
        </pc:spChg>
      </pc:sldChg>
      <pc:sldMasterChg chg="modSp mod modSldLayout">
        <pc:chgData name="Alfred Asterjadhi" userId="39de57b9-85c0-4fd1-aaac-8ca2b6560ad0" providerId="ADAL" clId="{E85912E3-C68F-4EB4-B761-6872A989CEE2}" dt="2022-12-02T21:47:08.529" v="18562" actId="20577"/>
        <pc:sldMasterMkLst>
          <pc:docMk/>
          <pc:sldMasterMk cId="0" sldId="2147483648"/>
        </pc:sldMasterMkLst>
        <pc:spChg chg="mod">
          <ac:chgData name="Alfred Asterjadhi" userId="39de57b9-85c0-4fd1-aaac-8ca2b6560ad0" providerId="ADAL" clId="{E85912E3-C68F-4EB4-B761-6872A989CEE2}" dt="2022-12-02T21:47:08.529" v="18562"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802.11-22/1038r27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2/11-22-1887-00-00be-lb266-cids-on-group-addressed-frame-duplicate-detection.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7-05-00be-lb266-cr-for-subclause-35-3-15.docx" TargetMode="External"/><Relationship Id="rId5" Type="http://schemas.openxmlformats.org/officeDocument/2006/relationships/hyperlink" Target="https://mentor.ieee.org/802.11/dcn/22/11-22-1766-03-00be-lb266-cr-for-various-cids.docx" TargetMode="External"/><Relationship Id="rId4" Type="http://schemas.openxmlformats.org/officeDocument/2006/relationships/hyperlink" Target="https://mentor.ieee.org/802.11/dcn/22/11-22-1768-06-00be-lb266-cr-for-subclause-35-3-16-8-1.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11-22/1647r1 [2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200" i="1" dirty="0"/>
          </a:p>
          <a:p>
            <a:r>
              <a:rPr lang="en-US" sz="1200" i="1" dirty="0"/>
              <a:t>Note: These are comment resolution documents that obtained ≥ 75% support during the straw poll phase in </a:t>
            </a:r>
            <a:r>
              <a:rPr lang="en-US" sz="1200" i="1"/>
              <a:t>the last Joint session </a:t>
            </a:r>
            <a:r>
              <a:rPr lang="en-US" sz="1200" i="1" dirty="0"/>
              <a:t>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11-22/1846r4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3"/>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4"/>
              </a:rPr>
              <a:t>11-22/1768r6</a:t>
            </a:r>
            <a:r>
              <a:rPr lang="en-US" sz="1200" b="0" dirty="0">
                <a:solidFill>
                  <a:schemeClr val="tx1"/>
                </a:solidFill>
              </a:rPr>
              <a:t> &amp; 13128 in </a:t>
            </a:r>
            <a:r>
              <a:rPr lang="en-US" sz="1200" b="0" dirty="0">
                <a:solidFill>
                  <a:schemeClr val="tx1"/>
                </a:solidFill>
                <a:hlinkClick r:id="rId5"/>
              </a:rPr>
              <a:t>11-22/1766r3</a:t>
            </a:r>
            <a:r>
              <a:rPr lang="en-US" sz="1200" b="0" dirty="0">
                <a:solidFill>
                  <a:schemeClr val="tx1"/>
                </a:solidFill>
              </a:rPr>
              <a:t> &amp; 11752, 13517, 12111 in </a:t>
            </a:r>
            <a:r>
              <a:rPr lang="en-US" sz="1200" b="0" dirty="0">
                <a:solidFill>
                  <a:schemeClr val="tx1"/>
                </a:solidFill>
                <a:hlinkClick r:id="rId6"/>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11-22/1833r1 &amp; 10364 in 11-22/1417r2 &amp; 11838 in 11-22/1744r2 </a:t>
            </a:r>
          </a:p>
          <a:p>
            <a:pPr marL="285750" indent="-285750">
              <a:buFont typeface="Arial" panose="020B0604020202020204" pitchFamily="34" charset="0"/>
              <a:buChar char="•"/>
            </a:pPr>
            <a:r>
              <a:rPr lang="en-US" sz="1200" b="0" dirty="0">
                <a:solidFill>
                  <a:schemeClr val="tx1"/>
                </a:solidFill>
              </a:rPr>
              <a:t>10032, 12331, 10658, 11646, 13853, 13074, 14034, 14004 in 11-22/1793r4 </a:t>
            </a:r>
          </a:p>
          <a:p>
            <a:pPr marL="285750" indent="-285750">
              <a:buFont typeface="Arial" panose="020B0604020202020204" pitchFamily="34" charset="0"/>
              <a:buChar char="•"/>
            </a:pPr>
            <a:r>
              <a:rPr lang="en-US" sz="1200" b="0" dirty="0">
                <a:solidFill>
                  <a:schemeClr val="tx1"/>
                </a:solidFill>
              </a:rPr>
              <a:t>11111, 11117, 12461 in </a:t>
            </a:r>
            <a:r>
              <a:rPr lang="en-US" sz="1200" b="0">
                <a:solidFill>
                  <a:schemeClr val="tx1"/>
                </a:solidFill>
              </a:rPr>
              <a:t>11-22/1774r1 &amp; 12784</a:t>
            </a:r>
            <a:r>
              <a:rPr lang="en-US" sz="1200" b="0" dirty="0">
                <a:solidFill>
                  <a:schemeClr val="tx1"/>
                </a:solidFill>
              </a:rPr>
              <a:t>, 12405, 10295, 12108 in 11-22/1733r1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a:p>
          <a:p>
            <a:pPr marL="0" indent="0"/>
            <a:r>
              <a:rPr lang="en-US" sz="1200"/>
              <a:t>Note</a:t>
            </a:r>
            <a:r>
              <a:rPr lang="en-US" sz="1200" dirty="0"/>
              <a:t>: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216741</TotalTime>
  <Words>16229</Words>
  <Application>Microsoft Office PowerPoint</Application>
  <PresentationFormat>On-screen Show (4:3)</PresentationFormat>
  <Paragraphs>1459</Paragraphs>
  <Slides>108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2022-12-02T21:47:08Z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