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0"/>
  </p:notesMasterIdLst>
  <p:handoutMasterIdLst>
    <p:handoutMasterId r:id="rId51"/>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10" r:id="rId37"/>
    <p:sldId id="916" r:id="rId38"/>
    <p:sldId id="911" r:id="rId39"/>
    <p:sldId id="912" r:id="rId40"/>
    <p:sldId id="915" r:id="rId41"/>
    <p:sldId id="917" r:id="rId42"/>
    <p:sldId id="914" r:id="rId43"/>
    <p:sldId id="918" r:id="rId44"/>
    <p:sldId id="919" r:id="rId45"/>
    <p:sldId id="920" r:id="rId46"/>
    <p:sldId id="921" r:id="rId47"/>
    <p:sldId id="922" r:id="rId48"/>
    <p:sldId id="908"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178" dt="2022-09-12T02:49:07.4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12T02:55:38.279" v="7653"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9-10T18:49:32.649" v="7433"/>
        <pc:sldMkLst>
          <pc:docMk/>
          <pc:sldMk cId="123229413" sldId="908"/>
        </pc:sldMkLst>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2T02:50:32.465" v="7638" actId="20577"/>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9-12T02:50:32.465" v="763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2T02:51:17.140" v="7643" actId="20577"/>
        <pc:sldMkLst>
          <pc:docMk/>
          <pc:sldMk cId="1217726161" sldId="911"/>
        </pc:sldMkLst>
        <pc:spChg chg="mod">
          <ac:chgData name="Alfred Asterjadhi" userId="39de57b9-85c0-4fd1-aaac-8ca2b6560ad0" providerId="ADAL" clId="{E85912E3-C68F-4EB4-B761-6872A989CEE2}" dt="2022-08-30T18:06:33.285" v="6268" actId="20577"/>
          <ac:spMkLst>
            <pc:docMk/>
            <pc:sldMk cId="1217726161" sldId="911"/>
            <ac:spMk id="2" creationId="{49510D9F-7498-4603-98A7-A6DB1EDD560E}"/>
          </ac:spMkLst>
        </pc:spChg>
        <pc:spChg chg="mod">
          <ac:chgData name="Alfred Asterjadhi" userId="39de57b9-85c0-4fd1-aaac-8ca2b6560ad0" providerId="ADAL" clId="{E85912E3-C68F-4EB4-B761-6872A989CEE2}" dt="2022-09-12T02:51:17.140" v="7643" actId="20577"/>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0T18:49:22.573" v="7424"/>
        <pc:sldMkLst>
          <pc:docMk/>
          <pc:sldMk cId="1273433996" sldId="912"/>
        </pc:sldMkLst>
        <pc:spChg chg="mod">
          <ac:chgData name="Alfred Asterjadhi" userId="39de57b9-85c0-4fd1-aaac-8ca2b6560ad0" providerId="ADAL" clId="{E85912E3-C68F-4EB4-B761-6872A989CEE2}" dt="2022-08-30T18:06:37.359" v="6269" actId="20577"/>
          <ac:spMkLst>
            <pc:docMk/>
            <pc:sldMk cId="1273433996" sldId="912"/>
            <ac:spMk id="2" creationId="{49510D9F-7498-4603-98A7-A6DB1EDD560E}"/>
          </ac:spMkLst>
        </pc:spChg>
        <pc:spChg chg="mod">
          <ac:chgData name="Alfred Asterjadhi" userId="39de57b9-85c0-4fd1-aaac-8ca2b6560ad0" providerId="ADAL" clId="{E85912E3-C68F-4EB4-B761-6872A989CEE2}" dt="2022-08-30T20:19:31.173" v="6496" actId="207"/>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0T18:49:25.888" v="7427"/>
        <pc:sldMkLst>
          <pc:docMk/>
          <pc:sldMk cId="2343499444" sldId="914"/>
        </pc:sldMkLst>
        <pc:spChg chg="mod">
          <ac:chgData name="Alfred Asterjadhi" userId="39de57b9-85c0-4fd1-aaac-8ca2b6560ad0" providerId="ADAL" clId="{E85912E3-C68F-4EB4-B761-6872A989CEE2}" dt="2022-09-03T22:46:24.093" v="6606" actId="20577"/>
          <ac:spMkLst>
            <pc:docMk/>
            <pc:sldMk cId="2343499444" sldId="914"/>
            <ac:spMk id="2" creationId="{49510D9F-7498-4603-98A7-A6DB1EDD560E}"/>
          </ac:spMkLst>
        </pc:spChg>
        <pc:spChg chg="mod">
          <ac:chgData name="Alfred Asterjadhi" userId="39de57b9-85c0-4fd1-aaac-8ca2b6560ad0" providerId="ADAL" clId="{E85912E3-C68F-4EB4-B761-6872A989CEE2}" dt="2022-08-24T17:49:32.694" v="5966" actId="20577"/>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2T02:52:17.835" v="7645" actId="6549"/>
        <pc:sldMkLst>
          <pc:docMk/>
          <pc:sldMk cId="3003253788" sldId="915"/>
        </pc:sldMkLst>
        <pc:spChg chg="mod">
          <ac:chgData name="Alfred Asterjadhi" userId="39de57b9-85c0-4fd1-aaac-8ca2b6560ad0" providerId="ADAL" clId="{E85912E3-C68F-4EB4-B761-6872A989CEE2}" dt="2022-08-30T18:06:41.302" v="6270" actId="20577"/>
          <ac:spMkLst>
            <pc:docMk/>
            <pc:sldMk cId="3003253788" sldId="915"/>
            <ac:spMk id="2" creationId="{49510D9F-7498-4603-98A7-A6DB1EDD560E}"/>
          </ac:spMkLst>
        </pc:spChg>
        <pc:spChg chg="mod">
          <ac:chgData name="Alfred Asterjadhi" userId="39de57b9-85c0-4fd1-aaac-8ca2b6560ad0" providerId="ADAL" clId="{E85912E3-C68F-4EB4-B761-6872A989CEE2}" dt="2022-09-12T02:52:17.835" v="7645" actId="6549"/>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2T02:50:56.430" v="7642" actId="20577"/>
        <pc:sldMkLst>
          <pc:docMk/>
          <pc:sldMk cId="286923387" sldId="916"/>
        </pc:sldMkLst>
        <pc:spChg chg="mod">
          <ac:chgData name="Alfred Asterjadhi" userId="39de57b9-85c0-4fd1-aaac-8ca2b6560ad0" providerId="ADAL" clId="{E85912E3-C68F-4EB4-B761-6872A989CEE2}" dt="2022-08-30T17:06:03.306" v="6022" actId="20577"/>
          <ac:spMkLst>
            <pc:docMk/>
            <pc:sldMk cId="286923387" sldId="916"/>
            <ac:spMk id="2" creationId="{49510D9F-7498-4603-98A7-A6DB1EDD560E}"/>
          </ac:spMkLst>
        </pc:spChg>
        <pc:spChg chg="mod">
          <ac:chgData name="Alfred Asterjadhi" userId="39de57b9-85c0-4fd1-aaac-8ca2b6560ad0" providerId="ADAL" clId="{E85912E3-C68F-4EB4-B761-6872A989CEE2}" dt="2022-09-12T02:50:56.430" v="7642" actId="20577"/>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0T18:49:24.805" v="7426"/>
        <pc:sldMkLst>
          <pc:docMk/>
          <pc:sldMk cId="1365205277" sldId="917"/>
        </pc:sldMkLst>
        <pc:spChg chg="mod">
          <ac:chgData name="Alfred Asterjadhi" userId="39de57b9-85c0-4fd1-aaac-8ca2b6560ad0" providerId="ADAL" clId="{E85912E3-C68F-4EB4-B761-6872A989CEE2}" dt="2022-08-31T14:40:26.713" v="6498" actId="20577"/>
          <ac:spMkLst>
            <pc:docMk/>
            <pc:sldMk cId="1365205277" sldId="917"/>
            <ac:spMk id="2" creationId="{49510D9F-7498-4603-98A7-A6DB1EDD560E}"/>
          </ac:spMkLst>
        </pc:spChg>
        <pc:spChg chg="mod">
          <ac:chgData name="Alfred Asterjadhi" userId="39de57b9-85c0-4fd1-aaac-8ca2b6560ad0" providerId="ADAL" clId="{E85912E3-C68F-4EB4-B761-6872A989CEE2}" dt="2022-08-31T16:37:17.549" v="6605" actId="120"/>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2T02:49:47.997" v="7632" actId="20577"/>
        <pc:sldMkLst>
          <pc:docMk/>
          <pc:sldMk cId="1395890102" sldId="918"/>
        </pc:sldMkLst>
        <pc:spChg chg="mod">
          <ac:chgData name="Alfred Asterjadhi" userId="39de57b9-85c0-4fd1-aaac-8ca2b6560ad0" providerId="ADAL" clId="{E85912E3-C68F-4EB4-B761-6872A989CEE2}" dt="2022-09-08T02:08:19.818" v="6611" actId="20577"/>
          <ac:spMkLst>
            <pc:docMk/>
            <pc:sldMk cId="1395890102" sldId="918"/>
            <ac:spMk id="2" creationId="{49510D9F-7498-4603-98A7-A6DB1EDD560E}"/>
          </ac:spMkLst>
        </pc:spChg>
        <pc:spChg chg="mod">
          <ac:chgData name="Alfred Asterjadhi" userId="39de57b9-85c0-4fd1-aaac-8ca2b6560ad0" providerId="ADAL" clId="{E85912E3-C68F-4EB4-B761-6872A989CEE2}" dt="2022-09-12T02:49:47.997" v="7632" actId="20577"/>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2T02:44:42.433" v="7543" actId="120"/>
        <pc:sldMkLst>
          <pc:docMk/>
          <pc:sldMk cId="1907896265" sldId="919"/>
        </pc:sldMkLst>
        <pc:spChg chg="mod">
          <ac:chgData name="Alfred Asterjadhi" userId="39de57b9-85c0-4fd1-aaac-8ca2b6560ad0" providerId="ADAL" clId="{E85912E3-C68F-4EB4-B761-6872A989CEE2}" dt="2022-09-08T02:12:21.925" v="6730" actId="20577"/>
          <ac:spMkLst>
            <pc:docMk/>
            <pc:sldMk cId="1907896265" sldId="919"/>
            <ac:spMk id="2" creationId="{49510D9F-7498-4603-98A7-A6DB1EDD560E}"/>
          </ac:spMkLst>
        </pc:spChg>
        <pc:spChg chg="mod">
          <ac:chgData name="Alfred Asterjadhi" userId="39de57b9-85c0-4fd1-aaac-8ca2b6560ad0" providerId="ADAL" clId="{E85912E3-C68F-4EB4-B761-6872A989CEE2}" dt="2022-09-12T02:44:42.433" v="7543" actId="120"/>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2T02:44:34.419" v="7542" actId="120"/>
        <pc:sldMkLst>
          <pc:docMk/>
          <pc:sldMk cId="2414896293" sldId="920"/>
        </pc:sldMkLst>
        <pc:spChg chg="mod">
          <ac:chgData name="Alfred Asterjadhi" userId="39de57b9-85c0-4fd1-aaac-8ca2b6560ad0" providerId="ADAL" clId="{E85912E3-C68F-4EB4-B761-6872A989CEE2}" dt="2022-09-09T01:08:32.436" v="6954" actId="20577"/>
          <ac:spMkLst>
            <pc:docMk/>
            <pc:sldMk cId="2414896293" sldId="920"/>
            <ac:spMk id="2" creationId="{49510D9F-7498-4603-98A7-A6DB1EDD560E}"/>
          </ac:spMkLst>
        </pc:spChg>
        <pc:spChg chg="mod">
          <ac:chgData name="Alfred Asterjadhi" userId="39de57b9-85c0-4fd1-aaac-8ca2b6560ad0" providerId="ADAL" clId="{E85912E3-C68F-4EB4-B761-6872A989CEE2}" dt="2022-09-12T02:44:34.419" v="7542" actId="120"/>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0T18:49:30.397" v="7431"/>
        <pc:sldMkLst>
          <pc:docMk/>
          <pc:sldMk cId="1145459366" sldId="921"/>
        </pc:sldMkLst>
        <pc:spChg chg="mod">
          <ac:chgData name="Alfred Asterjadhi" userId="39de57b9-85c0-4fd1-aaac-8ca2b6560ad0" providerId="ADAL" clId="{E85912E3-C68F-4EB4-B761-6872A989CEE2}" dt="2022-09-09T01:21:02.501" v="7127" actId="20577"/>
          <ac:spMkLst>
            <pc:docMk/>
            <pc:sldMk cId="1145459366" sldId="921"/>
            <ac:spMk id="2" creationId="{49510D9F-7498-4603-98A7-A6DB1EDD560E}"/>
          </ac:spMkLst>
        </pc:spChg>
        <pc:spChg chg="mod">
          <ac:chgData name="Alfred Asterjadhi" userId="39de57b9-85c0-4fd1-aaac-8ca2b6560ad0" providerId="ADAL" clId="{E85912E3-C68F-4EB4-B761-6872A989CEE2}" dt="2022-09-10T18:46:45.329" v="7396" actId="20577"/>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2T02:54:20.956" v="7651" actId="14100"/>
        <pc:sldMkLst>
          <pc:docMk/>
          <pc:sldMk cId="2560669940" sldId="922"/>
        </pc:sldMkLst>
        <pc:spChg chg="mod">
          <ac:chgData name="Alfred Asterjadhi" userId="39de57b9-85c0-4fd1-aaac-8ca2b6560ad0" providerId="ADAL" clId="{E85912E3-C68F-4EB4-B761-6872A989CEE2}" dt="2022-09-10T18:42:30.606" v="7297" actId="20577"/>
          <ac:spMkLst>
            <pc:docMk/>
            <pc:sldMk cId="2560669940" sldId="922"/>
            <ac:spMk id="2" creationId="{49510D9F-7498-4603-98A7-A6DB1EDD560E}"/>
          </ac:spMkLst>
        </pc:spChg>
        <pc:spChg chg="mod">
          <ac:chgData name="Alfred Asterjadhi" userId="39de57b9-85c0-4fd1-aaac-8ca2b6560ad0" providerId="ADAL" clId="{E85912E3-C68F-4EB4-B761-6872A989CEE2}" dt="2022-09-12T02:54:20.956" v="7651" actId="14100"/>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MasterChg chg="modSp mod modSldLayout">
        <pc:chgData name="Alfred Asterjadhi" userId="39de57b9-85c0-4fd1-aaac-8ca2b6560ad0" providerId="ADAL" clId="{E85912E3-C68F-4EB4-B761-6872A989CEE2}" dt="2022-09-12T02:55:38.279" v="7653" actId="6549"/>
        <pc:sldMasterMkLst>
          <pc:docMk/>
          <pc:sldMasterMk cId="0" sldId="2147483648"/>
        </pc:sldMasterMkLst>
        <pc:spChg chg="mod">
          <ac:chgData name="Alfred Asterjadhi" userId="39de57b9-85c0-4fd1-aaac-8ca2b6560ad0" providerId="ADAL" clId="{E85912E3-C68F-4EB4-B761-6872A989CEE2}" dt="2022-09-12T02:55:38.279" v="7653"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159-02-00be-lb266-cr-for-clause-35-3.docx" TargetMode="External"/><Relationship Id="rId2" Type="http://schemas.openxmlformats.org/officeDocument/2006/relationships/hyperlink" Target="https://mentor.ieee.org/802.11/dcn/22/11-22-1073-02-00be-lb266-cr-for-35-13-intra-ppdu-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99-02-00be-lb266-cr-for-35-17-3-part-1.docx" TargetMode="External"/><Relationship Id="rId5" Type="http://schemas.openxmlformats.org/officeDocument/2006/relationships/hyperlink" Target="https://mentor.ieee.org/802.11/dcn/22/11-22-1117-00-00be-cr-for-9-2-4-5.docx" TargetMode="External"/><Relationship Id="rId4" Type="http://schemas.openxmlformats.org/officeDocument/2006/relationships/hyperlink" Target="https://mentor.ieee.org/802.11/dcn/22/11-22-1211-03-00be-cr-for-13-part-i.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13259,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[29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dirty="0">
                <a:solidFill>
                  <a:srgbClr val="FF0000"/>
                </a:solidFill>
              </a:rPr>
              <a:t>13232</a:t>
            </a:r>
            <a:r>
              <a:rPr lang="en-US" sz="1200" b="0" dirty="0">
                <a:solidFill>
                  <a:schemeClr val="tx1"/>
                </a:solidFill>
              </a:rPr>
              <a:t>, </a:t>
            </a:r>
            <a:r>
              <a:rPr lang="en-US" sz="1200" b="0" dirty="0">
                <a:solidFill>
                  <a:srgbClr val="FF0000"/>
                </a:solidFill>
              </a:rPr>
              <a:t>13107, 13304, </a:t>
            </a:r>
            <a:r>
              <a:rPr lang="en-US" sz="1200" b="0" dirty="0">
                <a:solidFill>
                  <a:schemeClr val="tx1"/>
                </a:solidFill>
              </a:rPr>
              <a:t>12689, 12690, 13230, 13231, 13017, 10682, 12336, 13225, </a:t>
            </a:r>
            <a:r>
              <a:rPr lang="en-US" sz="1200" b="0"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[41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effectLst/>
                <a:ea typeface="Times New Roman" panose="02020603050405020304" pitchFamily="18" charset="0"/>
                <a:cs typeface="Times New Roman" panose="02020603050405020304" pitchFamily="18" charset="0"/>
              </a:rPr>
              <a:t>11-22/1050r5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2"/>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3"/>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4"/>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5"/>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6"/>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10804, 10805, 10806, 12000, 12212, 12213, 12214, 12298, 12299, 12593</a:t>
            </a:r>
            <a:r>
              <a:rPr lang="en-US" sz="1200" b="0" dirty="0">
                <a:solidFill>
                  <a:schemeClr val="tx1"/>
                </a:solidFill>
                <a:effectLst/>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2"/>
              </a:rPr>
              <a:t>11-22/1194r2</a:t>
            </a:r>
            <a:r>
              <a:rPr lang="en-US" sz="1200" b="0" dirty="0">
                <a:effectLst/>
                <a:ea typeface="Calibri" panose="020F0502020204030204" pitchFamily="34" charset="0"/>
              </a:rPr>
              <a:t> </a:t>
            </a:r>
            <a:r>
              <a:rPr lang="en-US" sz="1200" b="0" i="1" dirty="0">
                <a:effectLst/>
                <a:ea typeface="Calibri" panose="020F0502020204030204" pitchFamily="34" charset="0"/>
              </a:rPr>
              <a:t>[10 CIDs]</a:t>
            </a:r>
            <a:endParaRPr lang="en-US" sz="12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13216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200" b="0" i="1" dirty="0">
                <a:effectLst/>
                <a:ea typeface="Calibri" panose="020F0502020204030204" pitchFamily="34" charset="0"/>
              </a:rPr>
              <a:t> [1 CIDs]</a:t>
            </a:r>
            <a:endParaRPr lang="en-US" sz="12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12118, 12119, 10789, 10817, 10818, 12046, 13539, 13561, 13722, 13465, 13466, 11829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4"/>
              </a:rPr>
              <a:t>11-22/1231r3</a:t>
            </a:r>
            <a:r>
              <a:rPr lang="en-US" sz="1200" b="0" dirty="0">
                <a:solidFill>
                  <a:srgbClr val="0563C1"/>
                </a:solidFill>
                <a:effectLst/>
                <a:ea typeface="Calibri" panose="020F0502020204030204" pitchFamily="34" charset="0"/>
              </a:rPr>
              <a:t> </a:t>
            </a:r>
            <a:r>
              <a:rPr lang="en-US" sz="1200" b="0" i="1" dirty="0">
                <a:effectLst/>
                <a:ea typeface="Calibri" panose="020F0502020204030204" pitchFamily="34" charset="0"/>
              </a:rPr>
              <a:t>[12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a:effectLst/>
                <a:ea typeface="Calibri" panose="020F0502020204030204" pitchFamily="34" charset="0"/>
                <a:cs typeface="Times New Roman" panose="02020603050405020304" pitchFamily="18" charset="0"/>
              </a:rPr>
              <a:t>10197</a:t>
            </a:r>
            <a:r>
              <a:rPr lang="en-US" sz="1200" b="0" dirty="0">
                <a:effectLst/>
                <a:ea typeface="Calibri" panose="020F0502020204030204" pitchFamily="34" charset="0"/>
                <a:cs typeface="Times New Roman" panose="02020603050405020304" pitchFamily="18" charset="0"/>
              </a:rPr>
              <a:t>, 10277, 10278, 10441, 10443, 10444, 10445, 10527, 10774, 11168, 12041, 12225, 12226, 12227, 12259, 12307, 12308, 12309, 12310, 12311, 12312, 12313, 12314, 12315, 12316, 12944, 12945, 12946, 12947, 12948, 12949, 13293, 13294, 13295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5"/>
              </a:rPr>
              <a:t>11-22/1222r3</a:t>
            </a:r>
            <a:r>
              <a:rPr lang="en-US" sz="1200" b="0" i="1" dirty="0">
                <a:effectLst/>
                <a:ea typeface="Calibri" panose="020F0502020204030204" pitchFamily="34" charset="0"/>
              </a:rPr>
              <a:t> [34 CIDs]</a:t>
            </a:r>
            <a:endParaRPr lang="en-US" sz="12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10198, 10199, 10200, 10201, 10202, 10451, 10886, 10887, 11793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200" b="0" i="1" dirty="0">
                <a:effectLst/>
                <a:ea typeface="Calibri" panose="020F0502020204030204" pitchFamily="34" charset="0"/>
              </a:rPr>
              <a:t> [9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11628, 11687, 12365, 12595, 12596, 12597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hlinkClick r:id="rId7"/>
              </a:rPr>
              <a:t>11-22/1131r2</a:t>
            </a:r>
            <a:r>
              <a:rPr lang="en-US" sz="1200" b="0" i="1" dirty="0">
                <a:effectLst/>
                <a:ea typeface="Calibri" panose="020F0502020204030204" pitchFamily="34" charset="0"/>
              </a:rPr>
              <a:t> [6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 Result:</a:t>
            </a:r>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12503, 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[8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13404, 13402, 13403, 10256, 10356, 10360, 10862, 10851, 11139, 11452, 11581, 12670, 13003, 13405, 13934,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[34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[23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13490,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[7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13352, 11324, 10231, 13868, 11558, 14064 in 11-22/</a:t>
            </a:r>
            <a:r>
              <a:rPr lang="en-US" sz="1200" b="0" dirty="0">
                <a:solidFill>
                  <a:schemeClr val="tx1"/>
                </a:solidFill>
                <a:hlinkClick r:id="rId4"/>
              </a:rPr>
              <a:t>1462r1</a:t>
            </a:r>
            <a:r>
              <a:rPr lang="en-US" sz="1200" b="0" dirty="0">
                <a:solidFill>
                  <a:schemeClr val="tx1"/>
                </a:solidFill>
              </a:rPr>
              <a:t> </a:t>
            </a:r>
            <a:r>
              <a:rPr lang="en-US" sz="1200" b="0" i="1" dirty="0">
                <a:solidFill>
                  <a:schemeClr val="tx1"/>
                </a:solidFill>
              </a:rPr>
              <a:t>[23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[28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192398</TotalTime>
  <Words>6852</Words>
  <Application>Microsoft Office PowerPoint</Application>
  <PresentationFormat>On-screen Show (4:3)</PresentationFormat>
  <Paragraphs>588</Paragraphs>
  <Slides>45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0"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2022-09-12T02:55:41Z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