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7" r:id="rId6"/>
    <p:sldId id="552" r:id="rId7"/>
    <p:sldId id="847" r:id="rId8"/>
    <p:sldId id="885" r:id="rId9"/>
    <p:sldId id="896" r:id="rId10"/>
    <p:sldId id="831" r:id="rId11"/>
    <p:sldId id="883" r:id="rId12"/>
    <p:sldId id="887" r:id="rId13"/>
    <p:sldId id="888" r:id="rId14"/>
    <p:sldId id="891" r:id="rId15"/>
    <p:sldId id="884" r:id="rId16"/>
    <p:sldId id="889" r:id="rId17"/>
    <p:sldId id="886" r:id="rId18"/>
    <p:sldId id="897" r:id="rId19"/>
    <p:sldId id="890" r:id="rId20"/>
    <p:sldId id="893" r:id="rId21"/>
    <p:sldId id="894" r:id="rId22"/>
    <p:sldId id="898" r:id="rId23"/>
    <p:sldId id="892" r:id="rId24"/>
    <p:sldId id="899" r:id="rId25"/>
    <p:sldId id="900" r:id="rId26"/>
    <p:sldId id="901" r:id="rId27"/>
    <p:sldId id="902" r:id="rId28"/>
    <p:sldId id="710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912E3-C68F-4EB4-B761-6872A989CEE2}" v="80" dt="2022-07-28T18:14:25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>
      <p:cViewPr varScale="1">
        <p:scale>
          <a:sx n="114" d="100"/>
          <a:sy n="114" d="100"/>
        </p:scale>
        <p:origin x="159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5912E3-C68F-4EB4-B761-6872A989CEE2}"/>
    <pc:docChg chg="undo redo custSel addSld delSld modSld sldOrd modMainMaster">
      <pc:chgData name="Alfred Asterjadhi" userId="39de57b9-85c0-4fd1-aaac-8ca2b6560ad0" providerId="ADAL" clId="{E85912E3-C68F-4EB4-B761-6872A989CEE2}" dt="2022-07-28T18:14:46.422" v="3623" actId="114"/>
      <pc:docMkLst>
        <pc:docMk/>
      </pc:docMkLst>
      <pc:sldChg chg="modSp mod">
        <pc:chgData name="Alfred Asterjadhi" userId="39de57b9-85c0-4fd1-aaac-8ca2b6560ad0" providerId="ADAL" clId="{E85912E3-C68F-4EB4-B761-6872A989CEE2}" dt="2022-07-10T16:47:53.924" v="101" actId="20577"/>
        <pc:sldMkLst>
          <pc:docMk/>
          <pc:sldMk cId="0" sldId="256"/>
        </pc:sldMkLst>
        <pc:spChg chg="mod">
          <ac:chgData name="Alfred Asterjadhi" userId="39de57b9-85c0-4fd1-aaac-8ca2b6560ad0" providerId="ADAL" clId="{E85912E3-C68F-4EB4-B761-6872A989CEE2}" dt="2022-07-10T16:47:49.576" v="99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0:01.835" v="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7:53.924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E85912E3-C68F-4EB4-B761-6872A989CEE2}" dt="2022-07-13T17:43:30.764" v="1523" actId="20577"/>
        <pc:sldMkLst>
          <pc:docMk/>
          <pc:sldMk cId="0" sldId="257"/>
        </pc:sldMkLst>
        <pc:spChg chg="mod">
          <ac:chgData name="Alfred Asterjadhi" userId="39de57b9-85c0-4fd1-aaac-8ca2b6560ad0" providerId="ADAL" clId="{E85912E3-C68F-4EB4-B761-6872A989CEE2}" dt="2022-07-10T16:48:00.686" v="102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E85912E3-C68F-4EB4-B761-6872A989CEE2}" dt="2022-07-13T17:43:30.764" v="152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74883051" sldId="50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71536349" sldId="50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92682794" sldId="50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541942211" sldId="50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415991745" sldId="51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8917577" sldId="51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01287665" sldId="51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55109566" sldId="51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676180541" sldId="51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302398597" sldId="51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30734807" sldId="51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552918245" sldId="51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5019533" sldId="52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7624531" sldId="52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87828371" sldId="52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756435729" sldId="52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62212716" sldId="52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510548486" sldId="52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844839744" sldId="52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61381247" sldId="52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948025688" sldId="52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92779616" sldId="53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49683852" sldId="53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079871411" sldId="53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936493137" sldId="53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110601455" sldId="53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682263327" sldId="53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821324057" sldId="53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269451793" sldId="537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359388616" sldId="538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18007408" sldId="539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2095291458" sldId="540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753559378" sldId="541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50187919" sldId="542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4195175750" sldId="543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430149728" sldId="544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061720802" sldId="545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1894418551" sldId="546"/>
        </pc:sldMkLst>
      </pc:sldChg>
      <pc:sldChg chg="del">
        <pc:chgData name="Alfred Asterjadhi" userId="39de57b9-85c0-4fd1-aaac-8ca2b6560ad0" providerId="ADAL" clId="{E85912E3-C68F-4EB4-B761-6872A989CEE2}" dt="2022-07-10T16:42:34.425" v="58" actId="47"/>
        <pc:sldMkLst>
          <pc:docMk/>
          <pc:sldMk cId="3144037941" sldId="5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41749454" sldId="550"/>
        </pc:sldMkLst>
      </pc:sldChg>
      <pc:sldChg chg="modSp mod">
        <pc:chgData name="Alfred Asterjadhi" userId="39de57b9-85c0-4fd1-aaac-8ca2b6560ad0" providerId="ADAL" clId="{E85912E3-C68F-4EB4-B761-6872A989CEE2}" dt="2022-07-10T16:48:02.672" v="103"/>
        <pc:sldMkLst>
          <pc:docMk/>
          <pc:sldMk cId="371916501" sldId="552"/>
        </pc:sldMkLst>
        <pc:spChg chg="mod">
          <ac:chgData name="Alfred Asterjadhi" userId="39de57b9-85c0-4fd1-aaac-8ca2b6560ad0" providerId="ADAL" clId="{E85912E3-C68F-4EB4-B761-6872A989CEE2}" dt="2022-07-10T16:48:02.672" v="103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0T16:47:34.132" v="92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E85912E3-C68F-4EB4-B761-6872A989CEE2}" dt="2022-07-10T16:52:18.553" v="186" actId="47"/>
        <pc:sldMkLst>
          <pc:docMk/>
          <pc:sldMk cId="2223335286" sldId="5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33365898" sldId="55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70812565" sldId="557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97169624" sldId="55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74035413" sldId="5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3072940" sldId="560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114615204" sldId="56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929929444" sldId="562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186529633" sldId="563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630818010" sldId="564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3526028712" sldId="565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495964627" sldId="56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27552823" sldId="56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458905645" sldId="568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2134694681" sldId="56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17588" sldId="57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51074350" sldId="57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7180430" sldId="57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55290088" sldId="57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181289356" sldId="58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907129" sldId="58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23959712" sldId="58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67842247" sldId="58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327086" sldId="58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47450781" sldId="58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43613614" sldId="59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112043" sldId="59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14983898" sldId="59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89706361" sldId="59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94964206" sldId="59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4771630" sldId="59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17637201" sldId="59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8369982" sldId="59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1992961" sldId="59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678541" sldId="60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22738530" sldId="60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3105259" sldId="60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91479996" sldId="60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2054465" sldId="60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506762180" sldId="60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5311396" sldId="60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3246213" sldId="60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931122951" sldId="61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20639221" sldId="61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823335384" sldId="61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635440372" sldId="61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12000215" sldId="61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85874479" sldId="61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86758648" sldId="61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00683279" sldId="61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20554926" sldId="62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51964849" sldId="62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132378658" sldId="62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15991265" sldId="62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9299031" sldId="62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85985288" sldId="62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484394603" sldId="62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613022684" sldId="62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374634145" sldId="63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775126633" sldId="63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030628340" sldId="63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709523093" sldId="63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4275793285" sldId="63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073682967" sldId="636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554178920" sldId="63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91772340" sldId="63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992509245" sldId="63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12945412" sldId="640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798511019" sldId="641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042899352" sldId="642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692287551" sldId="643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1501909112" sldId="644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373560939" sldId="645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640699454" sldId="647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3954413091" sldId="648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2983386957" sldId="6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6158859" sldId="6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18906618" sldId="651"/>
        </pc:sldMkLst>
      </pc:sldChg>
      <pc:sldChg chg="del">
        <pc:chgData name="Alfred Asterjadhi" userId="39de57b9-85c0-4fd1-aaac-8ca2b6560ad0" providerId="ADAL" clId="{E85912E3-C68F-4EB4-B761-6872A989CEE2}" dt="2022-07-10T16:41:49.485" v="56" actId="47"/>
        <pc:sldMkLst>
          <pc:docMk/>
          <pc:sldMk cId="1875877806" sldId="6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3048680" sldId="6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8223805" sldId="6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72284982" sldId="65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5160158" sldId="6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21075598" sldId="6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44533402" sldId="659"/>
        </pc:sldMkLst>
      </pc:sldChg>
      <pc:sldChg chg="del">
        <pc:chgData name="Alfred Asterjadhi" userId="39de57b9-85c0-4fd1-aaac-8ca2b6560ad0" providerId="ADAL" clId="{E85912E3-C68F-4EB4-B761-6872A989CEE2}" dt="2022-07-10T16:41:29.225" v="55" actId="47"/>
        <pc:sldMkLst>
          <pc:docMk/>
          <pc:sldMk cId="597006981" sldId="6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09094751" sldId="6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704962" sldId="6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64613985" sldId="6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9808261" sldId="6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52506591" sldId="66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76718095" sldId="6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4436274" sldId="6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01928650" sldId="6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7543771" sldId="6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5898965" sldId="67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67895018" sldId="6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77230471" sldId="6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615837" sldId="67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512849412" sldId="67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9413668" sldId="6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50482503" sldId="6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01714199" sldId="6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94672638" sldId="6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93289011" sldId="6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76951721" sldId="6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65280009" sldId="68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72729788" sldId="6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3814983" sldId="68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9256619" sldId="6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38186340" sldId="69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89968" sldId="6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59293941" sldId="6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82965290" sldId="6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47351596" sldId="69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594187914" sldId="69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62364862" sldId="6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3715395" sldId="6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41236799" sldId="6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31264577" sldId="7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94279791" sldId="7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5906186" sldId="7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35653331" sldId="70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6715546" sldId="7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6488519" sldId="7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7012659" sldId="7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42715804" sldId="70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81726837" sldId="709"/>
        </pc:sldMkLst>
      </pc:sldChg>
      <pc:sldChg chg="modSp add del mod">
        <pc:chgData name="Alfred Asterjadhi" userId="39de57b9-85c0-4fd1-aaac-8ca2b6560ad0" providerId="ADAL" clId="{E85912E3-C68F-4EB4-B761-6872A989CEE2}" dt="2022-07-28T17:43:07.831" v="3602" actId="20577"/>
        <pc:sldMkLst>
          <pc:docMk/>
          <pc:sldMk cId="2156981690" sldId="710"/>
        </pc:sldMkLst>
        <pc:spChg chg="mod">
          <ac:chgData name="Alfred Asterjadhi" userId="39de57b9-85c0-4fd1-aaac-8ca2b6560ad0" providerId="ADAL" clId="{E85912E3-C68F-4EB4-B761-6872A989CEE2}" dt="2022-07-28T17:43:07.831" v="3602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E85912E3-C68F-4EB4-B761-6872A989CEE2}" dt="2022-07-18T18:09:14.864" v="3299" actId="20577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E85912E3-C68F-4EB4-B761-6872A989CEE2}" dt="2022-07-18T18:08:33.532" v="3281" actId="13926"/>
          <ac:spMkLst>
            <pc:docMk/>
            <pc:sldMk cId="2156981690" sldId="710"/>
            <ac:spMk id="10" creationId="{99A414B4-2CCE-47B7-A036-CF3630BA2538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67988169" sldId="71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0073603" sldId="71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8892440" sldId="71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66122978" sldId="7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63215924" sldId="7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6867825" sldId="7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95964498" sldId="7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9153423" sldId="7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02438143" sldId="7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75267673" sldId="7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3960511" sldId="7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35770246" sldId="72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48458183" sldId="72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47838087" sldId="72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67795088" sldId="72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62873962" sldId="72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76037824" sldId="72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08116538" sldId="72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70478054" sldId="72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5092131" sldId="73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24720401" sldId="73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936314469" sldId="7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35701283" sldId="73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91866949" sldId="73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62568694" sldId="73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40205801" sldId="7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42065000" sldId="73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819893" sldId="73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27413936" sldId="7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2442541" sldId="74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2009470" sldId="7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02902683" sldId="7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720138393" sldId="7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31887928" sldId="7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73051434" sldId="74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50612590" sldId="74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38649876" sldId="7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231050565" sldId="7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9073234" sldId="75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3295811" sldId="75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5886461" sldId="75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3882502" sldId="75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5924770" sldId="75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75869045" sldId="75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232775085" sldId="75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56869546" sldId="75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41971417" sldId="75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3153538" sldId="76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725186099" sldId="76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5533361" sldId="76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97259510" sldId="76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804035742" sldId="76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7428776" sldId="76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56125321" sldId="76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027123451" sldId="76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99072198" sldId="76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709531596" sldId="77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98281512" sldId="77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53109721" sldId="77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0054578" sldId="77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91324814" sldId="77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53217536" sldId="77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214920641" sldId="77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408533369" sldId="78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65819219" sldId="78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118368711" sldId="78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65090622" sldId="78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58012196" sldId="78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177694835" sldId="78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90611914" sldId="78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972187196" sldId="78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352402130" sldId="79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05904235" sldId="79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323135513" sldId="79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85756998" sldId="79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612759136" sldId="79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070842644" sldId="79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338157029" sldId="79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81527294" sldId="80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8434181" sldId="80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25963355" sldId="80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10589961" sldId="80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5730014" sldId="80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69745672" sldId="80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885587097" sldId="80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31913928" sldId="81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54198501" sldId="81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424207948" sldId="81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931942098" sldId="817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753259412" sldId="81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4098468271" sldId="81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682900028" sldId="820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514251927" sldId="821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223986698" sldId="822"/>
        </pc:sldMkLst>
      </pc:sldChg>
      <pc:sldChg chg="del">
        <pc:chgData name="Alfred Asterjadhi" userId="39de57b9-85c0-4fd1-aaac-8ca2b6560ad0" providerId="ADAL" clId="{E85912E3-C68F-4EB4-B761-6872A989CEE2}" dt="2022-07-10T16:42:39.142" v="59" actId="47"/>
        <pc:sldMkLst>
          <pc:docMk/>
          <pc:sldMk cId="989569898" sldId="823"/>
        </pc:sldMkLst>
      </pc:sldChg>
      <pc:sldChg chg="del">
        <pc:chgData name="Alfred Asterjadhi" userId="39de57b9-85c0-4fd1-aaac-8ca2b6560ad0" providerId="ADAL" clId="{E85912E3-C68F-4EB4-B761-6872A989CEE2}" dt="2022-07-10T16:42:40.378" v="60" actId="47"/>
        <pc:sldMkLst>
          <pc:docMk/>
          <pc:sldMk cId="475707617" sldId="824"/>
        </pc:sldMkLst>
      </pc:sldChg>
      <pc:sldChg chg="del">
        <pc:chgData name="Alfred Asterjadhi" userId="39de57b9-85c0-4fd1-aaac-8ca2b6560ad0" providerId="ADAL" clId="{E85912E3-C68F-4EB4-B761-6872A989CEE2}" dt="2022-07-10T16:42:41.695" v="61" actId="47"/>
        <pc:sldMkLst>
          <pc:docMk/>
          <pc:sldMk cId="893365040" sldId="825"/>
        </pc:sldMkLst>
      </pc:sldChg>
      <pc:sldChg chg="del">
        <pc:chgData name="Alfred Asterjadhi" userId="39de57b9-85c0-4fd1-aaac-8ca2b6560ad0" providerId="ADAL" clId="{E85912E3-C68F-4EB4-B761-6872A989CEE2}" dt="2022-07-10T16:42:49.360" v="64" actId="47"/>
        <pc:sldMkLst>
          <pc:docMk/>
          <pc:sldMk cId="2938837859" sldId="826"/>
        </pc:sldMkLst>
      </pc:sldChg>
      <pc:sldChg chg="del">
        <pc:chgData name="Alfred Asterjadhi" userId="39de57b9-85c0-4fd1-aaac-8ca2b6560ad0" providerId="ADAL" clId="{E85912E3-C68F-4EB4-B761-6872A989CEE2}" dt="2022-07-10T16:42:46.641" v="62" actId="47"/>
        <pc:sldMkLst>
          <pc:docMk/>
          <pc:sldMk cId="2465520365" sldId="827"/>
        </pc:sldMkLst>
      </pc:sldChg>
      <pc:sldChg chg="del">
        <pc:chgData name="Alfred Asterjadhi" userId="39de57b9-85c0-4fd1-aaac-8ca2b6560ad0" providerId="ADAL" clId="{E85912E3-C68F-4EB4-B761-6872A989CEE2}" dt="2022-07-10T16:42:48.203" v="63" actId="47"/>
        <pc:sldMkLst>
          <pc:docMk/>
          <pc:sldMk cId="1203379921" sldId="828"/>
        </pc:sldMkLst>
      </pc:sldChg>
      <pc:sldChg chg="del">
        <pc:chgData name="Alfred Asterjadhi" userId="39de57b9-85c0-4fd1-aaac-8ca2b6560ad0" providerId="ADAL" clId="{E85912E3-C68F-4EB4-B761-6872A989CEE2}" dt="2022-07-10T16:42:52.672" v="65" actId="47"/>
        <pc:sldMkLst>
          <pc:docMk/>
          <pc:sldMk cId="906866132" sldId="829"/>
        </pc:sldMkLst>
      </pc:sldChg>
      <pc:sldChg chg="del">
        <pc:chgData name="Alfred Asterjadhi" userId="39de57b9-85c0-4fd1-aaac-8ca2b6560ad0" providerId="ADAL" clId="{E85912E3-C68F-4EB4-B761-6872A989CEE2}" dt="2022-07-10T16:42:54.851" v="66" actId="47"/>
        <pc:sldMkLst>
          <pc:docMk/>
          <pc:sldMk cId="439223274" sldId="830"/>
        </pc:sldMkLst>
      </pc:sldChg>
      <pc:sldChg chg="addSp delSp modSp add del mod">
        <pc:chgData name="Alfred Asterjadhi" userId="39de57b9-85c0-4fd1-aaac-8ca2b6560ad0" providerId="ADAL" clId="{E85912E3-C68F-4EB4-B761-6872A989CEE2}" dt="2022-07-14T15:25:56.188" v="2067" actId="13926"/>
        <pc:sldMkLst>
          <pc:docMk/>
          <pc:sldMk cId="3016395215" sldId="831"/>
        </pc:sldMkLst>
        <pc:spChg chg="add del">
          <ac:chgData name="Alfred Asterjadhi" userId="39de57b9-85c0-4fd1-aaac-8ca2b6560ad0" providerId="ADAL" clId="{E85912E3-C68F-4EB4-B761-6872A989CEE2}" dt="2022-07-14T02:56:22.132" v="1628"/>
          <ac:spMkLst>
            <pc:docMk/>
            <pc:sldMk cId="3016395215" sldId="831"/>
            <ac:spMk id="2" creationId="{7389777E-6B3A-AA0D-B3E4-5981C56E9DA9}"/>
          </ac:spMkLst>
        </pc:spChg>
        <pc:spChg chg="add del">
          <ac:chgData name="Alfred Asterjadhi" userId="39de57b9-85c0-4fd1-aaac-8ca2b6560ad0" providerId="ADAL" clId="{E85912E3-C68F-4EB4-B761-6872A989CEE2}" dt="2022-07-14T02:56:27.188" v="1630"/>
          <ac:spMkLst>
            <pc:docMk/>
            <pc:sldMk cId="3016395215" sldId="831"/>
            <ac:spMk id="3" creationId="{E12C05CF-CAA3-998E-BB17-89A0BAA55BDE}"/>
          </ac:spMkLst>
        </pc:spChg>
        <pc:spChg chg="mod">
          <ac:chgData name="Alfred Asterjadhi" userId="39de57b9-85c0-4fd1-aaac-8ca2b6560ad0" providerId="ADAL" clId="{E85912E3-C68F-4EB4-B761-6872A989CEE2}" dt="2022-07-10T16:47:45.282" v="98" actId="20577"/>
          <ac:spMkLst>
            <pc:docMk/>
            <pc:sldMk cId="3016395215" sldId="831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4T15:25:56.188" v="2067" actId="13926"/>
          <ac:spMkLst>
            <pc:docMk/>
            <pc:sldMk cId="3016395215" sldId="831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723313555" sldId="83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29520463" sldId="836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692137034" sldId="83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46480522" sldId="842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2487754080" sldId="843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57314165" sldId="844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1104436548" sldId="845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80706919" sldId="846"/>
        </pc:sldMkLst>
      </pc:sldChg>
      <pc:sldChg chg="modSp add del mod ord">
        <pc:chgData name="Alfred Asterjadhi" userId="39de57b9-85c0-4fd1-aaac-8ca2b6560ad0" providerId="ADAL" clId="{E85912E3-C68F-4EB4-B761-6872A989CEE2}" dt="2022-07-15T12:36:00.966" v="2770" actId="13926"/>
        <pc:sldMkLst>
          <pc:docMk/>
          <pc:sldMk cId="130809014" sldId="847"/>
        </pc:sldMkLst>
        <pc:spChg chg="mod">
          <ac:chgData name="Alfred Asterjadhi" userId="39de57b9-85c0-4fd1-aaac-8ca2b6560ad0" providerId="ADAL" clId="{E85912E3-C68F-4EB4-B761-6872A989CEE2}" dt="2022-07-10T16:50:11.832" v="159" actId="20577"/>
          <ac:spMkLst>
            <pc:docMk/>
            <pc:sldMk cId="130809014" sldId="847"/>
            <ac:spMk id="4" creationId="{7335E98F-CD54-45CC-B242-37886F48A525}"/>
          </ac:spMkLst>
        </pc:spChg>
        <pc:spChg chg="mod">
          <ac:chgData name="Alfred Asterjadhi" userId="39de57b9-85c0-4fd1-aaac-8ca2b6560ad0" providerId="ADAL" clId="{E85912E3-C68F-4EB4-B761-6872A989CEE2}" dt="2022-07-15T12:36:00.966" v="2770" actId="13926"/>
          <ac:spMkLst>
            <pc:docMk/>
            <pc:sldMk cId="130809014" sldId="847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993359064" sldId="848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3160247494" sldId="849"/>
        </pc:sldMkLst>
      </pc:sldChg>
      <pc:sldChg chg="del">
        <pc:chgData name="Alfred Asterjadhi" userId="39de57b9-85c0-4fd1-aaac-8ca2b6560ad0" providerId="ADAL" clId="{E85912E3-C68F-4EB4-B761-6872A989CEE2}" dt="2022-07-10T16:42:00.235" v="57" actId="47"/>
        <pc:sldMkLst>
          <pc:docMk/>
          <pc:sldMk cId="690358974" sldId="850"/>
        </pc:sldMkLst>
      </pc:sldChg>
      <pc:sldChg chg="del">
        <pc:chgData name="Alfred Asterjadhi" userId="39de57b9-85c0-4fd1-aaac-8ca2b6560ad0" providerId="ADAL" clId="{E85912E3-C68F-4EB4-B761-6872A989CEE2}" dt="2022-07-10T16:44:29.332" v="68" actId="47"/>
        <pc:sldMkLst>
          <pc:docMk/>
          <pc:sldMk cId="2447071448" sldId="85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60577434" sldId="85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54276450" sldId="85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49185089" sldId="85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58753585" sldId="85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19377074" sldId="856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281965250" sldId="85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50574173" sldId="85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580720828" sldId="86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88575081" sldId="86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77199512" sldId="86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64766684" sldId="86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90586063" sldId="86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43966415" sldId="86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427388806" sldId="86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879028547" sldId="87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902283531" sldId="87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979072516" sldId="872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607294795" sldId="873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336761077" sldId="874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577398858" sldId="875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16836576" sldId="877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3671386623" sldId="878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8123573" sldId="879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170626906" sldId="881"/>
        </pc:sldMkLst>
      </pc:sldChg>
      <pc:sldChg chg="del">
        <pc:chgData name="Alfred Asterjadhi" userId="39de57b9-85c0-4fd1-aaac-8ca2b6560ad0" providerId="ADAL" clId="{E85912E3-C68F-4EB4-B761-6872A989CEE2}" dt="2022-07-10T16:43:36.972" v="67" actId="47"/>
        <pc:sldMkLst>
          <pc:docMk/>
          <pc:sldMk cId="268061392" sldId="882"/>
        </pc:sldMkLst>
      </pc:sldChg>
      <pc:sldChg chg="modSp add del mod">
        <pc:chgData name="Alfred Asterjadhi" userId="39de57b9-85c0-4fd1-aaac-8ca2b6560ad0" providerId="ADAL" clId="{E85912E3-C68F-4EB4-B761-6872A989CEE2}" dt="2022-07-14T15:27:23.488" v="2110"/>
        <pc:sldMkLst>
          <pc:docMk/>
          <pc:sldMk cId="1569288744" sldId="883"/>
        </pc:sldMkLst>
        <pc:spChg chg="mod">
          <ac:chgData name="Alfred Asterjadhi" userId="39de57b9-85c0-4fd1-aaac-8ca2b6560ad0" providerId="ADAL" clId="{E85912E3-C68F-4EB4-B761-6872A989CEE2}" dt="2022-07-14T15:26:05.242" v="2069" actId="20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27:23.488" v="2110"/>
          <ac:spMkLst>
            <pc:docMk/>
            <pc:sldMk cId="1569288744" sldId="88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4:35.605" v="2302"/>
        <pc:sldMkLst>
          <pc:docMk/>
          <pc:sldMk cId="2997704561" sldId="884"/>
        </pc:sldMkLst>
        <pc:spChg chg="mod">
          <ac:chgData name="Alfred Asterjadhi" userId="39de57b9-85c0-4fd1-aaac-8ca2b6560ad0" providerId="ADAL" clId="{E85912E3-C68F-4EB4-B761-6872A989CEE2}" dt="2022-07-14T15:33:39.171" v="2272" actId="20577"/>
          <ac:spMkLst>
            <pc:docMk/>
            <pc:sldMk cId="2997704561" sldId="88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4:35.605" v="2302"/>
          <ac:spMkLst>
            <pc:docMk/>
            <pc:sldMk cId="2997704561" sldId="88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3T04:01:34.292" v="1219" actId="20577"/>
        <pc:sldMkLst>
          <pc:docMk/>
          <pc:sldMk cId="982153176" sldId="885"/>
        </pc:sldMkLst>
        <pc:spChg chg="mod">
          <ac:chgData name="Alfred Asterjadhi" userId="39de57b9-85c0-4fd1-aaac-8ca2b6560ad0" providerId="ADAL" clId="{E85912E3-C68F-4EB4-B761-6872A989CEE2}" dt="2022-07-13T04:01:34.292" v="1219" actId="20577"/>
          <ac:spMkLst>
            <pc:docMk/>
            <pc:sldMk cId="982153176" sldId="885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E85912E3-C68F-4EB4-B761-6872A989CEE2}" dt="2022-07-14T15:39:15.080" v="2412" actId="22"/>
        <pc:sldMkLst>
          <pc:docMk/>
          <pc:sldMk cId="3232441506" sldId="886"/>
        </pc:sldMkLst>
        <pc:spChg chg="mod">
          <ac:chgData name="Alfred Asterjadhi" userId="39de57b9-85c0-4fd1-aaac-8ca2b6560ad0" providerId="ADAL" clId="{E85912E3-C68F-4EB4-B761-6872A989CEE2}" dt="2022-07-14T15:35:49.730" v="2332" actId="20577"/>
          <ac:spMkLst>
            <pc:docMk/>
            <pc:sldMk cId="3232441506" sldId="88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6:51.564" v="2374"/>
          <ac:spMkLst>
            <pc:docMk/>
            <pc:sldMk cId="3232441506" sldId="886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E85912E3-C68F-4EB4-B761-6872A989CEE2}" dt="2022-07-14T15:39:15.080" v="2412" actId="22"/>
          <ac:spMkLst>
            <pc:docMk/>
            <pc:sldMk cId="3232441506" sldId="886"/>
            <ac:spMk id="8" creationId="{614ECEA7-75D9-808F-4185-27B4EAF87A69}"/>
          </ac:spMkLst>
        </pc:spChg>
      </pc:sldChg>
      <pc:sldChg chg="modSp add mod">
        <pc:chgData name="Alfred Asterjadhi" userId="39de57b9-85c0-4fd1-aaac-8ca2b6560ad0" providerId="ADAL" clId="{E85912E3-C68F-4EB4-B761-6872A989CEE2}" dt="2022-07-14T15:28:42.004" v="2156"/>
        <pc:sldMkLst>
          <pc:docMk/>
          <pc:sldMk cId="3810001790" sldId="887"/>
        </pc:sldMkLst>
        <pc:spChg chg="mod">
          <ac:chgData name="Alfred Asterjadhi" userId="39de57b9-85c0-4fd1-aaac-8ca2b6560ad0" providerId="ADAL" clId="{E85912E3-C68F-4EB4-B761-6872A989CEE2}" dt="2022-07-14T15:27:26.483" v="2111" actId="20577"/>
          <ac:spMkLst>
            <pc:docMk/>
            <pc:sldMk cId="3810001790" sldId="88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28:42.004" v="2156"/>
          <ac:spMkLst>
            <pc:docMk/>
            <pc:sldMk cId="3810001790" sldId="88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0:57.001" v="2209" actId="20577"/>
        <pc:sldMkLst>
          <pc:docMk/>
          <pc:sldMk cId="3636375638" sldId="888"/>
        </pc:sldMkLst>
        <pc:spChg chg="mod">
          <ac:chgData name="Alfred Asterjadhi" userId="39de57b9-85c0-4fd1-aaac-8ca2b6560ad0" providerId="ADAL" clId="{E85912E3-C68F-4EB4-B761-6872A989CEE2}" dt="2022-07-14T15:29:49.400" v="2166" actId="20577"/>
          <ac:spMkLst>
            <pc:docMk/>
            <pc:sldMk cId="3636375638" sldId="88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0:57.001" v="2209" actId="20577"/>
          <ac:spMkLst>
            <pc:docMk/>
            <pc:sldMk cId="3636375638" sldId="88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5:45.534" v="2331"/>
        <pc:sldMkLst>
          <pc:docMk/>
          <pc:sldMk cId="2913473145" sldId="889"/>
        </pc:sldMkLst>
        <pc:spChg chg="mod">
          <ac:chgData name="Alfred Asterjadhi" userId="39de57b9-85c0-4fd1-aaac-8ca2b6560ad0" providerId="ADAL" clId="{E85912E3-C68F-4EB4-B761-6872A989CEE2}" dt="2022-07-14T15:34:44.147" v="2303" actId="20577"/>
          <ac:spMkLst>
            <pc:docMk/>
            <pc:sldMk cId="2913473145" sldId="889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5:45.534" v="2331"/>
          <ac:spMkLst>
            <pc:docMk/>
            <pc:sldMk cId="2913473145" sldId="88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5T12:37:55.797" v="2793" actId="20577"/>
        <pc:sldMkLst>
          <pc:docMk/>
          <pc:sldMk cId="2665583106" sldId="890"/>
        </pc:sldMkLst>
        <pc:spChg chg="mod">
          <ac:chgData name="Alfred Asterjadhi" userId="39de57b9-85c0-4fd1-aaac-8ca2b6560ad0" providerId="ADAL" clId="{E85912E3-C68F-4EB4-B761-6872A989CEE2}" dt="2022-07-14T15:36:58.116" v="2376" actId="20577"/>
          <ac:spMkLst>
            <pc:docMk/>
            <pc:sldMk cId="2665583106" sldId="890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5T12:37:55.797" v="2793" actId="20577"/>
          <ac:spMkLst>
            <pc:docMk/>
            <pc:sldMk cId="2665583106" sldId="8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4T15:33:33.078" v="2271"/>
        <pc:sldMkLst>
          <pc:docMk/>
          <pc:sldMk cId="4278231597" sldId="891"/>
        </pc:sldMkLst>
        <pc:spChg chg="mod">
          <ac:chgData name="Alfred Asterjadhi" userId="39de57b9-85c0-4fd1-aaac-8ca2b6560ad0" providerId="ADAL" clId="{E85912E3-C68F-4EB4-B761-6872A989CEE2}" dt="2022-07-14T15:31:00.063" v="2210" actId="20577"/>
          <ac:spMkLst>
            <pc:docMk/>
            <pc:sldMk cId="4278231597" sldId="891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33:33.078" v="2271"/>
          <ac:spMkLst>
            <pc:docMk/>
            <pc:sldMk cId="4278231597" sldId="891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E85912E3-C68F-4EB4-B761-6872A989CEE2}" dt="2022-07-14T15:56:20.814" v="2767"/>
        <pc:sldMkLst>
          <pc:docMk/>
          <pc:sldMk cId="391336100" sldId="892"/>
        </pc:sldMkLst>
        <pc:spChg chg="mod">
          <ac:chgData name="Alfred Asterjadhi" userId="39de57b9-85c0-4fd1-aaac-8ca2b6560ad0" providerId="ADAL" clId="{E85912E3-C68F-4EB4-B761-6872A989CEE2}" dt="2022-07-14T15:54:35.644" v="2715" actId="20577"/>
          <ac:spMkLst>
            <pc:docMk/>
            <pc:sldMk cId="391336100" sldId="892"/>
            <ac:spMk id="2" creationId="{970DDB10-358F-1307-A743-A8997D8AEA47}"/>
          </ac:spMkLst>
        </pc:spChg>
        <pc:spChg chg="mod">
          <ac:chgData name="Alfred Asterjadhi" userId="39de57b9-85c0-4fd1-aaac-8ca2b6560ad0" providerId="ADAL" clId="{E85912E3-C68F-4EB4-B761-6872A989CEE2}" dt="2022-07-14T15:56:20.814" v="2767"/>
          <ac:spMkLst>
            <pc:docMk/>
            <pc:sldMk cId="391336100" sldId="892"/>
            <ac:spMk id="3" creationId="{69A55978-992C-601C-CF24-5FBA94FBC664}"/>
          </ac:spMkLst>
        </pc:spChg>
      </pc:sldChg>
      <pc:sldChg chg="modSp add mod">
        <pc:chgData name="Alfred Asterjadhi" userId="39de57b9-85c0-4fd1-aaac-8ca2b6560ad0" providerId="ADAL" clId="{E85912E3-C68F-4EB4-B761-6872A989CEE2}" dt="2022-07-14T15:48:10.025" v="2581"/>
        <pc:sldMkLst>
          <pc:docMk/>
          <pc:sldMk cId="1007783247" sldId="893"/>
        </pc:sldMkLst>
        <pc:spChg chg="mod">
          <ac:chgData name="Alfred Asterjadhi" userId="39de57b9-85c0-4fd1-aaac-8ca2b6560ad0" providerId="ADAL" clId="{E85912E3-C68F-4EB4-B761-6872A989CEE2}" dt="2022-07-14T15:47:02.984" v="2538" actId="20577"/>
          <ac:spMkLst>
            <pc:docMk/>
            <pc:sldMk cId="1007783247" sldId="893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4T15:48:10.025" v="2581"/>
          <ac:spMkLst>
            <pc:docMk/>
            <pc:sldMk cId="1007783247" sldId="8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5T13:47:59.187" v="2811" actId="20577"/>
        <pc:sldMkLst>
          <pc:docMk/>
          <pc:sldMk cId="2065481160" sldId="894"/>
        </pc:sldMkLst>
        <pc:spChg chg="mod">
          <ac:chgData name="Alfred Asterjadhi" userId="39de57b9-85c0-4fd1-aaac-8ca2b6560ad0" providerId="ADAL" clId="{E85912E3-C68F-4EB4-B761-6872A989CEE2}" dt="2022-07-14T15:48:17.174" v="2582" actId="20577"/>
          <ac:spMkLst>
            <pc:docMk/>
            <pc:sldMk cId="2065481160" sldId="894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5T13:47:59.187" v="2811" actId="20577"/>
          <ac:spMkLst>
            <pc:docMk/>
            <pc:sldMk cId="2065481160" sldId="89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E85912E3-C68F-4EB4-B761-6872A989CEE2}" dt="2022-07-14T15:11:25.030" v="1888" actId="47"/>
        <pc:sldMkLst>
          <pc:docMk/>
          <pc:sldMk cId="1152318840" sldId="895"/>
        </pc:sldMkLst>
      </pc:sldChg>
      <pc:sldChg chg="modSp add mod">
        <pc:chgData name="Alfred Asterjadhi" userId="39de57b9-85c0-4fd1-aaac-8ca2b6560ad0" providerId="ADAL" clId="{E85912E3-C68F-4EB4-B761-6872A989CEE2}" dt="2022-07-20T16:23:18.480" v="3366" actId="20577"/>
        <pc:sldMkLst>
          <pc:docMk/>
          <pc:sldMk cId="3465234638" sldId="896"/>
        </pc:sldMkLst>
        <pc:spChg chg="mod">
          <ac:chgData name="Alfred Asterjadhi" userId="39de57b9-85c0-4fd1-aaac-8ca2b6560ad0" providerId="ADAL" clId="{E85912E3-C68F-4EB4-B761-6872A989CEE2}" dt="2022-07-14T15:12:24.208" v="1918" actId="20577"/>
          <ac:spMkLst>
            <pc:docMk/>
            <pc:sldMk cId="3465234638" sldId="896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20T16:23:18.480" v="3366" actId="20577"/>
          <ac:spMkLst>
            <pc:docMk/>
            <pc:sldMk cId="3465234638" sldId="89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20T16:23:05.337" v="3363" actId="13926"/>
        <pc:sldMkLst>
          <pc:docMk/>
          <pc:sldMk cId="277055374" sldId="897"/>
        </pc:sldMkLst>
        <pc:spChg chg="mod">
          <ac:chgData name="Alfred Asterjadhi" userId="39de57b9-85c0-4fd1-aaac-8ca2b6560ad0" providerId="ADAL" clId="{E85912E3-C68F-4EB4-B761-6872A989CEE2}" dt="2022-07-14T15:41:55.079" v="2492" actId="20577"/>
          <ac:spMkLst>
            <pc:docMk/>
            <pc:sldMk cId="277055374" sldId="897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20T16:23:05.337" v="3363" actId="13926"/>
          <ac:spMkLst>
            <pc:docMk/>
            <pc:sldMk cId="277055374" sldId="8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20T16:23:39.342" v="3370" actId="13926"/>
        <pc:sldMkLst>
          <pc:docMk/>
          <pc:sldMk cId="894598363" sldId="898"/>
        </pc:sldMkLst>
        <pc:spChg chg="mod">
          <ac:chgData name="Alfred Asterjadhi" userId="39de57b9-85c0-4fd1-aaac-8ca2b6560ad0" providerId="ADAL" clId="{E85912E3-C68F-4EB4-B761-6872A989CEE2}" dt="2022-07-14T15:50:23.448" v="2629" actId="20577"/>
          <ac:spMkLst>
            <pc:docMk/>
            <pc:sldMk cId="894598363" sldId="898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20T16:23:39.342" v="3370" actId="13926"/>
          <ac:spMkLst>
            <pc:docMk/>
            <pc:sldMk cId="894598363" sldId="8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E85912E3-C68F-4EB4-B761-6872A989CEE2}" dt="2022-07-18T16:37:56.003" v="2866" actId="20577"/>
        <pc:sldMkLst>
          <pc:docMk/>
          <pc:sldMk cId="2346498124" sldId="899"/>
        </pc:sldMkLst>
        <pc:spChg chg="mod">
          <ac:chgData name="Alfred Asterjadhi" userId="39de57b9-85c0-4fd1-aaac-8ca2b6560ad0" providerId="ADAL" clId="{E85912E3-C68F-4EB4-B761-6872A989CEE2}" dt="2022-07-18T16:37:56.003" v="2866" actId="20577"/>
          <ac:spMkLst>
            <pc:docMk/>
            <pc:sldMk cId="2346498124" sldId="899"/>
            <ac:spMk id="6" creationId="{7488035E-BDAD-477C-AA55-E8989C4B7B8C}"/>
          </ac:spMkLst>
        </pc:spChg>
        <pc:spChg chg="mod">
          <ac:chgData name="Alfred Asterjadhi" userId="39de57b9-85c0-4fd1-aaac-8ca2b6560ad0" providerId="ADAL" clId="{E85912E3-C68F-4EB4-B761-6872A989CEE2}" dt="2022-07-18T16:36:09.438" v="2820" actId="20577"/>
          <ac:spMkLst>
            <pc:docMk/>
            <pc:sldMk cId="2346498124" sldId="89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E85912E3-C68F-4EB4-B761-6872A989CEE2}" dt="2022-07-28T18:12:17.709" v="3618" actId="20577"/>
        <pc:sldMkLst>
          <pc:docMk/>
          <pc:sldMk cId="77035737" sldId="900"/>
        </pc:sldMkLst>
        <pc:spChg chg="mod">
          <ac:chgData name="Alfred Asterjadhi" userId="39de57b9-85c0-4fd1-aaac-8ca2b6560ad0" providerId="ADAL" clId="{E85912E3-C68F-4EB4-B761-6872A989CEE2}" dt="2022-07-18T16:38:11.564" v="2885" actId="20577"/>
          <ac:spMkLst>
            <pc:docMk/>
            <pc:sldMk cId="77035737" sldId="900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28T18:12:17.709" v="3618" actId="20577"/>
          <ac:spMkLst>
            <pc:docMk/>
            <pc:sldMk cId="77035737" sldId="900"/>
            <ac:spMk id="3" creationId="{93EB16D6-11CB-4092-9D44-C889CC5233EA}"/>
          </ac:spMkLst>
        </pc:spChg>
        <pc:spChg chg="mod">
          <ac:chgData name="Alfred Asterjadhi" userId="39de57b9-85c0-4fd1-aaac-8ca2b6560ad0" providerId="ADAL" clId="{E85912E3-C68F-4EB4-B761-6872A989CEE2}" dt="2022-07-18T16:37:44.707" v="2852" actId="20577"/>
          <ac:spMkLst>
            <pc:docMk/>
            <pc:sldMk cId="77035737" sldId="9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E85912E3-C68F-4EB4-B761-6872A989CEE2}" dt="2022-07-28T18:14:46.422" v="3623" actId="114"/>
        <pc:sldMkLst>
          <pc:docMk/>
          <pc:sldMk cId="384626918" sldId="901"/>
        </pc:sldMkLst>
        <pc:spChg chg="mod">
          <ac:chgData name="Alfred Asterjadhi" userId="39de57b9-85c0-4fd1-aaac-8ca2b6560ad0" providerId="ADAL" clId="{E85912E3-C68F-4EB4-B761-6872A989CEE2}" dt="2022-07-18T18:03:26.350" v="3178" actId="20577"/>
          <ac:spMkLst>
            <pc:docMk/>
            <pc:sldMk cId="384626918" sldId="901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28T18:14:46.422" v="3623" actId="114"/>
          <ac:spMkLst>
            <pc:docMk/>
            <pc:sldMk cId="384626918" sldId="901"/>
            <ac:spMk id="3" creationId="{93EB16D6-11CB-4092-9D44-C889CC5233EA}"/>
          </ac:spMkLst>
        </pc:spChg>
        <pc:spChg chg="mod">
          <ac:chgData name="Alfred Asterjadhi" userId="39de57b9-85c0-4fd1-aaac-8ca2b6560ad0" providerId="ADAL" clId="{E85912E3-C68F-4EB4-B761-6872A989CEE2}" dt="2022-07-18T18:09:08.303" v="3291" actId="20577"/>
          <ac:spMkLst>
            <pc:docMk/>
            <pc:sldMk cId="384626918" sldId="901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E85912E3-C68F-4EB4-B761-6872A989CEE2}" dt="2022-07-28T17:43:52.783" v="3609" actId="403"/>
        <pc:sldMkLst>
          <pc:docMk/>
          <pc:sldMk cId="892059178" sldId="902"/>
        </pc:sldMkLst>
        <pc:spChg chg="mod">
          <ac:chgData name="Alfred Asterjadhi" userId="39de57b9-85c0-4fd1-aaac-8ca2b6560ad0" providerId="ADAL" clId="{E85912E3-C68F-4EB4-B761-6872A989CEE2}" dt="2022-07-28T17:37:29.333" v="3495" actId="20577"/>
          <ac:spMkLst>
            <pc:docMk/>
            <pc:sldMk cId="892059178" sldId="902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28T17:43:52.783" v="3609" actId="403"/>
          <ac:spMkLst>
            <pc:docMk/>
            <pc:sldMk cId="892059178" sldId="90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E85912E3-C68F-4EB4-B761-6872A989CEE2}" dt="2022-07-18T18:08:53.204" v="3282" actId="47"/>
        <pc:sldMkLst>
          <pc:docMk/>
          <pc:sldMk cId="1467067842" sldId="902"/>
        </pc:sldMkLst>
        <pc:spChg chg="mod">
          <ac:chgData name="Alfred Asterjadhi" userId="39de57b9-85c0-4fd1-aaac-8ca2b6560ad0" providerId="ADAL" clId="{E85912E3-C68F-4EB4-B761-6872A989CEE2}" dt="2022-07-18T18:07:00.627" v="3256" actId="20577"/>
          <ac:spMkLst>
            <pc:docMk/>
            <pc:sldMk cId="1467067842" sldId="902"/>
            <ac:spMk id="2" creationId="{49510D9F-7498-4603-98A7-A6DB1EDD560E}"/>
          </ac:spMkLst>
        </pc:spChg>
        <pc:spChg chg="mod">
          <ac:chgData name="Alfred Asterjadhi" userId="39de57b9-85c0-4fd1-aaac-8ca2b6560ad0" providerId="ADAL" clId="{E85912E3-C68F-4EB4-B761-6872A989CEE2}" dt="2022-07-18T18:07:19.470" v="3264" actId="20577"/>
          <ac:spMkLst>
            <pc:docMk/>
            <pc:sldMk cId="1467067842" sldId="902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E85912E3-C68F-4EB4-B761-6872A989CEE2}" dt="2022-07-28T17:37:59.744" v="3500"/>
        <pc:sldMkLst>
          <pc:docMk/>
          <pc:sldMk cId="1188704069" sldId="903"/>
        </pc:sldMkLst>
      </pc:sldChg>
      <pc:sldChg chg="add del">
        <pc:chgData name="Alfred Asterjadhi" userId="39de57b9-85c0-4fd1-aaac-8ca2b6560ad0" providerId="ADAL" clId="{E85912E3-C68F-4EB4-B761-6872A989CEE2}" dt="2022-07-28T17:37:51.018" v="3498"/>
        <pc:sldMkLst>
          <pc:docMk/>
          <pc:sldMk cId="4010398030" sldId="903"/>
        </pc:sldMkLst>
      </pc:sldChg>
      <pc:sldMasterChg chg="modSp mod modSldLayout">
        <pc:chgData name="Alfred Asterjadhi" userId="39de57b9-85c0-4fd1-aaac-8ca2b6560ad0" providerId="ADAL" clId="{E85912E3-C68F-4EB4-B761-6872A989CEE2}" dt="2022-07-15T12:35:45.884" v="276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5912E3-C68F-4EB4-B761-6872A989CEE2}" dt="2022-07-15T12:35:45.884" v="2769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85912E3-C68F-4EB4-B761-6872A989CEE2}" dt="2022-07-10T16:44:37.318" v="7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E85912E3-C68F-4EB4-B761-6872A989CEE2}" dt="2022-07-10T16:44:50.450" v="8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E85912E3-C68F-4EB4-B761-6872A989CEE2}" dt="2022-07-10T16:44:50.450" v="8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3.628" v="8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E85912E3-C68F-4EB4-B761-6872A989CEE2}" dt="2022-07-10T16:44:53.628" v="8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5.885" v="8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E85912E3-C68F-4EB4-B761-6872A989CEE2}" dt="2022-07-10T16:44:55.885" v="8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4:57.999" v="84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E85912E3-C68F-4EB4-B761-6872A989CEE2}" dt="2022-07-10T16:44:57.999" v="84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0.206" v="8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E85912E3-C68F-4EB4-B761-6872A989CEE2}" dt="2022-07-10T16:45:00.206" v="8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E85912E3-C68F-4EB4-B761-6872A989CEE2}" dt="2022-07-10T16:45:02.227" v="8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E85912E3-C68F-4EB4-B761-6872A989CEE2}" dt="2022-07-10T16:45:02.227" v="8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  <pc:docChgLst>
    <pc:chgData name="Alfred Asterjadhi" userId="39de57b9-85c0-4fd1-aaac-8ca2b6560ad0" providerId="ADAL" clId="{FDB479F4-74BA-4CDD-9500-19B0337B71F0}"/>
    <pc:docChg chg="undo redo custSel addSld delSld modSld sldOrd modMainMaster">
      <pc:chgData name="Alfred Asterjadhi" userId="39de57b9-85c0-4fd1-aaac-8ca2b6560ad0" providerId="ADAL" clId="{FDB479F4-74BA-4CDD-9500-19B0337B71F0}" dt="2022-05-17T01:08:54.477" v="23373" actId="13926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16.717" v="11199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26T17:26:16.717" v="11199" actId="20577"/>
          <ac:spMkLst>
            <pc:docMk/>
            <pc:sldMk cId="804035742" sldId="764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1.261" v="112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1.261" v="11200"/>
          <ac:spMkLst>
            <pc:docMk/>
            <pc:sldMk cId="637428776" sldId="765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2:14.468" v="7033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3.728" v="11201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3.728" v="11201"/>
          <ac:spMkLst>
            <pc:docMk/>
            <pc:sldMk cId="556125321" sldId="76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5:03.568" v="7070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9.534" v="11204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9.534" v="11204"/>
          <ac:spMkLst>
            <pc:docMk/>
            <pc:sldMk cId="2027123451" sldId="76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9:12.824" v="7185" actId="20577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26T17:26:32.315" v="11205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1:19.592" v="7216" actId="20577"/>
          <ac:spMkLst>
            <pc:docMk/>
            <pc:sldMk cId="2299072198" sldId="76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2.315" v="11205"/>
          <ac:spMkLst>
            <pc:docMk/>
            <pc:sldMk cId="2299072198" sldId="768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4.217" v="11206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6:52:50.021" v="7755" actId="20577"/>
          <ac:spMkLst>
            <pc:docMk/>
            <pc:sldMk cId="1709531596" sldId="770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4.217" v="11206"/>
          <ac:spMkLst>
            <pc:docMk/>
            <pc:sldMk cId="1709531596" sldId="77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6T17:26:36.010" v="1120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5:06.917" v="7285" actId="20577"/>
          <ac:spMkLst>
            <pc:docMk/>
            <pc:sldMk cId="3198281512" sldId="771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6.010" v="11207"/>
          <ac:spMkLst>
            <pc:docMk/>
            <pc:sldMk cId="3198281512" sldId="771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37.882" v="11208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07:12.606" v="7326"/>
          <ac:spMkLst>
            <pc:docMk/>
            <pc:sldMk cId="1453109721" sldId="772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7.882" v="11208"/>
          <ac:spMkLst>
            <pc:docMk/>
            <pc:sldMk cId="1453109721" sldId="772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25.810" v="11202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5.810" v="11202"/>
          <ac:spMkLst>
            <pc:docMk/>
            <pc:sldMk cId="2320054578" sldId="773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6:39.439" v="7105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26T17:26:39.704" v="11209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3T15:11:29.743" v="7360" actId="20577"/>
          <ac:spMkLst>
            <pc:docMk/>
            <pc:sldMk cId="491324814" sldId="775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6:39.704" v="11209"/>
          <ac:spMkLst>
            <pc:docMk/>
            <pc:sldMk cId="491324814" sldId="775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26T17:26:27.739" v="11203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27.739" v="11203"/>
          <ac:spMkLst>
            <pc:docMk/>
            <pc:sldMk cId="1853217536" sldId="77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13T14:57:44.811" v="7143" actId="20577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 del">
        <pc:chgData name="Alfred Asterjadhi" userId="39de57b9-85c0-4fd1-aaac-8ca2b6560ad0" providerId="ADAL" clId="{FDB479F4-74BA-4CDD-9500-19B0337B71F0}" dt="2022-04-15T19:28:21.090" v="10077" actId="47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26T17:26:56.922" v="1121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26T17:26:56.922" v="11217"/>
          <ac:spMkLst>
            <pc:docMk/>
            <pc:sldMk cId="3214920641" sldId="779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4:04.478" v="11403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15T18:01:08.889" v="9023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6:59.143" v="11218"/>
          <ac:spMkLst>
            <pc:docMk/>
            <pc:sldMk cId="1408533369" sldId="78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4:04.478" v="11403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5:07:32.804" v="1147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15T18:01:19.244" v="9029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2.904" v="11220"/>
          <ac:spMkLst>
            <pc:docMk/>
            <pc:sldMk cId="465819219" sldId="781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07:32.804" v="1147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26T17:26:41.689" v="11210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26T17:20:51.707" v="11153" actId="20577"/>
          <ac:spMkLst>
            <pc:docMk/>
            <pc:sldMk cId="2118368711" sldId="782"/>
            <ac:spMk id="3" creationId="{A422DFD1-B92D-4153-84B3-E4655916B343}"/>
          </ac:spMkLst>
        </pc:spChg>
        <pc:spChg chg="mod">
          <ac:chgData name="Alfred Asterjadhi" userId="39de57b9-85c0-4fd1-aaac-8ca2b6560ad0" providerId="ADAL" clId="{FDB479F4-74BA-4CDD-9500-19B0337B71F0}" dt="2022-04-26T17:26:41.689" v="11210"/>
          <ac:spMkLst>
            <pc:docMk/>
            <pc:sldMk cId="2118368711" sldId="782"/>
            <ac:spMk id="6" creationId="{3990FB49-56D6-4B29-8E43-2C64D8B8D400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26T17:26:43.626" v="11211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5T18:00:09.011" v="9016" actId="13926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49.816" v="9020" actId="403"/>
          <ac:spMkLst>
            <pc:docMk/>
            <pc:sldMk cId="2265090622" sldId="78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3.626" v="11211"/>
          <ac:spMkLst>
            <pc:docMk/>
            <pc:sldMk cId="2265090622" sldId="783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5.794" v="11212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6T17:22:41.641" v="11192" actId="20577"/>
          <ac:spMkLst>
            <pc:docMk/>
            <pc:sldMk cId="658012196" sldId="784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5.794" v="11212"/>
          <ac:spMkLst>
            <pc:docMk/>
            <pc:sldMk cId="658012196" sldId="784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48.511" v="11213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5T18:00:04.548" v="9015" actId="13926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8:00:38.585" v="9017" actId="20577"/>
          <ac:spMkLst>
            <pc:docMk/>
            <pc:sldMk cId="4177694835" sldId="78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48.511" v="11213"/>
          <ac:spMkLst>
            <pc:docMk/>
            <pc:sldMk cId="4177694835" sldId="785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0.505" v="11214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5T18:00:01.105" v="9014" actId="13926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29.201" v="9004" actId="13926"/>
          <ac:spMkLst>
            <pc:docMk/>
            <pc:sldMk cId="2790611914" sldId="78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0.505" v="11214"/>
          <ac:spMkLst>
            <pc:docMk/>
            <pc:sldMk cId="2790611914" sldId="787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2.287" v="11215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5T17:59:57.545" v="9013" actId="13926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1.526" v="9009" actId="13926"/>
          <ac:spMkLst>
            <pc:docMk/>
            <pc:sldMk cId="2972187196" sldId="78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2.287" v="11215"/>
          <ac:spMkLst>
            <pc:docMk/>
            <pc:sldMk cId="2972187196" sldId="789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6:54.257" v="11216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5T17:59:54.017" v="9012" actId="13926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5T17:59:45.438" v="9011"/>
          <ac:spMkLst>
            <pc:docMk/>
            <pc:sldMk cId="3352402130" sldId="79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6:54.257" v="11216"/>
          <ac:spMkLst>
            <pc:docMk/>
            <pc:sldMk cId="3352402130" sldId="79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05:32.444" v="11437"/>
        <pc:sldMkLst>
          <pc:docMk/>
          <pc:sldMk cId="3405904235" sldId="792"/>
        </pc:sldMkLst>
        <pc:spChg chg="mod">
          <ac:chgData name="Alfred Asterjadhi" userId="39de57b9-85c0-4fd1-aaac-8ca2b6560ad0" providerId="ADAL" clId="{FDB479F4-74BA-4CDD-9500-19B0337B71F0}" dt="2022-04-15T18:01:15.558" v="9026" actId="20577"/>
          <ac:spMkLst>
            <pc:docMk/>
            <pc:sldMk cId="3405904235" sldId="792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3" creationId="{D4A43457-D8A7-46BF-852A-49F56F0487F6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4-26T17:27:01.068" v="11219"/>
          <ac:spMkLst>
            <pc:docMk/>
            <pc:sldMk cId="3405904235" sldId="792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7" creationId="{CBEE1DD5-EE69-4C8D-8BB5-FF9682760227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8" creationId="{1948DF54-8499-4B12-9BBD-FFCFA3E4200B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9" creationId="{979D3BAC-6BC2-43A2-AB30-5318B42D8801}"/>
          </ac:spMkLst>
        </pc:spChg>
        <pc:spChg chg="mod">
          <ac:chgData name="Alfred Asterjadhi" userId="39de57b9-85c0-4fd1-aaac-8ca2b6560ad0" providerId="ADAL" clId="{FDB479F4-74BA-4CDD-9500-19B0337B71F0}" dt="2022-04-27T15:05:32.444" v="11437"/>
          <ac:spMkLst>
            <pc:docMk/>
            <pc:sldMk cId="3405904235" sldId="792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4-14T19:19:18.779" v="7837"/>
          <ac:spMkLst>
            <pc:docMk/>
            <pc:sldMk cId="3405904235" sldId="792"/>
            <ac:spMk id="11" creationId="{B33EB4A8-84AC-46C3-8891-C6A340201A11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2:59.628" v="11535"/>
        <pc:sldMkLst>
          <pc:docMk/>
          <pc:sldMk cId="2323135513" sldId="793"/>
        </pc:sldMkLst>
        <pc:spChg chg="mod">
          <ac:chgData name="Alfred Asterjadhi" userId="39de57b9-85c0-4fd1-aaac-8ca2b6560ad0" providerId="ADAL" clId="{FDB479F4-74BA-4CDD-9500-19B0337B71F0}" dt="2022-04-26T16:56:16.074" v="10864" actId="20577"/>
          <ac:spMkLst>
            <pc:docMk/>
            <pc:sldMk cId="2323135513" sldId="79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2:59.628" v="11535"/>
          <ac:spMkLst>
            <pc:docMk/>
            <pc:sldMk cId="2323135513" sldId="79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08.608" v="11222"/>
          <ac:spMkLst>
            <pc:docMk/>
            <pc:sldMk cId="2323135513" sldId="793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27T15:14:24.910" v="11574" actId="6549"/>
        <pc:sldMkLst>
          <pc:docMk/>
          <pc:sldMk cId="4085756998" sldId="794"/>
        </pc:sldMkLst>
        <pc:spChg chg="mod">
          <ac:chgData name="Alfred Asterjadhi" userId="39de57b9-85c0-4fd1-aaac-8ca2b6560ad0" providerId="ADAL" clId="{FDB479F4-74BA-4CDD-9500-19B0337B71F0}" dt="2022-04-26T16:56:19.418" v="10865" actId="20577"/>
          <ac:spMkLst>
            <pc:docMk/>
            <pc:sldMk cId="4085756998" sldId="79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4:24.910" v="11574" actId="6549"/>
          <ac:spMkLst>
            <pc:docMk/>
            <pc:sldMk cId="4085756998" sldId="79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0.530" v="11223"/>
          <ac:spMkLst>
            <pc:docMk/>
            <pc:sldMk cId="4085756998" sldId="794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6:47:03.636" v="8103"/>
          <ac:graphicFrameMkLst>
            <pc:docMk/>
            <pc:sldMk cId="4085756998" sldId="794"/>
            <ac:graphicFrameMk id="7" creationId="{C014E986-24F3-495C-8128-E870C2840271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3:41.264" v="8198"/>
          <ac:graphicFrameMkLst>
            <pc:docMk/>
            <pc:sldMk cId="4085756998" sldId="794"/>
            <ac:graphicFrameMk id="8" creationId="{81FB9FCC-BAD6-4C1E-8F3F-0F176AE64522}"/>
          </ac:graphicFrameMkLst>
        </pc:graphicFrameChg>
      </pc:sldChg>
      <pc:sldChg chg="new del">
        <pc:chgData name="Alfred Asterjadhi" userId="39de57b9-85c0-4fd1-aaac-8ca2b6560ad0" providerId="ADAL" clId="{FDB479F4-74BA-4CDD-9500-19B0337B71F0}" dt="2022-04-15T19:28:20.100" v="10076" actId="47"/>
        <pc:sldMkLst>
          <pc:docMk/>
          <pc:sldMk cId="3202930012" sldId="795"/>
        </pc:sldMkLst>
      </pc:sldChg>
      <pc:sldChg chg="addSp delSp modSp add del mod">
        <pc:chgData name="Alfred Asterjadhi" userId="39de57b9-85c0-4fd1-aaac-8ca2b6560ad0" providerId="ADAL" clId="{FDB479F4-74BA-4CDD-9500-19B0337B71F0}" dt="2022-04-15T19:10:28.374" v="9679" actId="47"/>
        <pc:sldMkLst>
          <pc:docMk/>
          <pc:sldMk cId="1184528412" sldId="796"/>
        </pc:sldMkLst>
        <pc:spChg chg="mod">
          <ac:chgData name="Alfred Asterjadhi" userId="39de57b9-85c0-4fd1-aaac-8ca2b6560ad0" providerId="ADAL" clId="{FDB479F4-74BA-4CDD-9500-19B0337B71F0}" dt="2022-04-15T19:06:24.223" v="9505" actId="21"/>
          <ac:spMkLst>
            <pc:docMk/>
            <pc:sldMk cId="1184528412" sldId="796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4-15T16:56:54.137" v="8277"/>
          <ac:graphicFrameMkLst>
            <pc:docMk/>
            <pc:sldMk cId="1184528412" sldId="796"/>
            <ac:graphicFrameMk id="7" creationId="{3236DB8A-B759-44B0-8EFD-05BAE4EF2A6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4-15T16:59:14.185" v="8311"/>
          <ac:graphicFrameMkLst>
            <pc:docMk/>
            <pc:sldMk cId="1184528412" sldId="796"/>
            <ac:graphicFrameMk id="8" creationId="{B8937CA5-3EF0-4BFE-B048-4D0F2C50425F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5:15:41.783" v="11612" actId="6549"/>
        <pc:sldMkLst>
          <pc:docMk/>
          <pc:sldMk cId="1612759136" sldId="797"/>
        </pc:sldMkLst>
        <pc:spChg chg="mod">
          <ac:chgData name="Alfred Asterjadhi" userId="39de57b9-85c0-4fd1-aaac-8ca2b6560ad0" providerId="ADAL" clId="{FDB479F4-74BA-4CDD-9500-19B0337B71F0}" dt="2022-04-26T16:56:23.066" v="10866" actId="20577"/>
          <ac:spMkLst>
            <pc:docMk/>
            <pc:sldMk cId="1612759136" sldId="79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5:15:41.783" v="11612" actId="6549"/>
          <ac:spMkLst>
            <pc:docMk/>
            <pc:sldMk cId="1612759136" sldId="79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2.505" v="11224"/>
          <ac:spMkLst>
            <pc:docMk/>
            <pc:sldMk cId="1612759136" sldId="797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11:29.994" v="8571"/>
          <ac:graphicFrameMkLst>
            <pc:docMk/>
            <pc:sldMk cId="1612759136" sldId="797"/>
            <ac:graphicFrameMk id="7" creationId="{FBCDA431-767F-4C43-9DE5-C383279F54EA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4-27T17:33:55.689" v="12126" actId="20577"/>
        <pc:sldMkLst>
          <pc:docMk/>
          <pc:sldMk cId="3070842644" sldId="798"/>
        </pc:sldMkLst>
        <pc:spChg chg="mod">
          <ac:chgData name="Alfred Asterjadhi" userId="39de57b9-85c0-4fd1-aaac-8ca2b6560ad0" providerId="ADAL" clId="{FDB479F4-74BA-4CDD-9500-19B0337B71F0}" dt="2022-04-26T16:56:26.384" v="10867" actId="20577"/>
          <ac:spMkLst>
            <pc:docMk/>
            <pc:sldMk cId="3070842644" sldId="79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27T17:33:55.689" v="12126" actId="20577"/>
          <ac:spMkLst>
            <pc:docMk/>
            <pc:sldMk cId="3070842644" sldId="798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4-26T17:27:14.499" v="11225"/>
          <ac:spMkLst>
            <pc:docMk/>
            <pc:sldMk cId="3070842644" sldId="798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4-15T17:51:12.500" v="8831"/>
          <ac:graphicFrameMkLst>
            <pc:docMk/>
            <pc:sldMk cId="3070842644" sldId="798"/>
            <ac:graphicFrameMk id="7" creationId="{AE7F663E-23BD-425E-AF23-2CEA47798DD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0T20:52:24.396" v="16542" actId="20577"/>
        <pc:sldMkLst>
          <pc:docMk/>
          <pc:sldMk cId="1338157029" sldId="799"/>
        </pc:sldMkLst>
        <pc:spChg chg="mod">
          <ac:chgData name="Alfred Asterjadhi" userId="39de57b9-85c0-4fd1-aaac-8ca2b6560ad0" providerId="ADAL" clId="{FDB479F4-74BA-4CDD-9500-19B0337B71F0}" dt="2022-04-26T16:59:26.890" v="11042" actId="20577"/>
          <ac:spMkLst>
            <pc:docMk/>
            <pc:sldMk cId="1338157029" sldId="79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20:52:24.396" v="16542" actId="20577"/>
          <ac:spMkLst>
            <pc:docMk/>
            <pc:sldMk cId="1338157029" sldId="799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6.543" v="11226"/>
          <ac:spMkLst>
            <pc:docMk/>
            <pc:sldMk cId="1338157029" sldId="799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6T18:01:59.232" v="14383" actId="13926"/>
        <pc:sldMkLst>
          <pc:docMk/>
          <pc:sldMk cId="181527294" sldId="800"/>
        </pc:sldMkLst>
        <pc:spChg chg="mod">
          <ac:chgData name="Alfred Asterjadhi" userId="39de57b9-85c0-4fd1-aaac-8ca2b6560ad0" providerId="ADAL" clId="{FDB479F4-74BA-4CDD-9500-19B0337B71F0}" dt="2022-04-26T16:56:34.038" v="10870" actId="20577"/>
          <ac:spMkLst>
            <pc:docMk/>
            <pc:sldMk cId="181527294" sldId="80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6T18:01:59.232" v="14383" actId="13926"/>
          <ac:spMkLst>
            <pc:docMk/>
            <pc:sldMk cId="181527294" sldId="80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18.630" v="11227"/>
          <ac:spMkLst>
            <pc:docMk/>
            <pc:sldMk cId="181527294" sldId="80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0:44.454" v="11837"/>
        <pc:sldMkLst>
          <pc:docMk/>
          <pc:sldMk cId="638434181" sldId="801"/>
        </pc:sldMkLst>
        <pc:spChg chg="mod">
          <ac:chgData name="Alfred Asterjadhi" userId="39de57b9-85c0-4fd1-aaac-8ca2b6560ad0" providerId="ADAL" clId="{FDB479F4-74BA-4CDD-9500-19B0337B71F0}" dt="2022-04-26T16:56:37.140" v="10871" actId="20577"/>
          <ac:spMkLst>
            <pc:docMk/>
            <pc:sldMk cId="638434181" sldId="80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0:44.454" v="11837"/>
          <ac:spMkLst>
            <pc:docMk/>
            <pc:sldMk cId="638434181" sldId="80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0.649" v="11228"/>
          <ac:spMkLst>
            <pc:docMk/>
            <pc:sldMk cId="638434181" sldId="801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4-27T15:48:34.350" v="11878"/>
        <pc:sldMkLst>
          <pc:docMk/>
          <pc:sldMk cId="3825963355" sldId="802"/>
        </pc:sldMkLst>
        <pc:spChg chg="mod">
          <ac:chgData name="Alfred Asterjadhi" userId="39de57b9-85c0-4fd1-aaac-8ca2b6560ad0" providerId="ADAL" clId="{FDB479F4-74BA-4CDD-9500-19B0337B71F0}" dt="2022-04-26T16:56:39.885" v="10872" actId="20577"/>
          <ac:spMkLst>
            <pc:docMk/>
            <pc:sldMk cId="3825963355" sldId="80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5:48:34.350" v="11878"/>
          <ac:spMkLst>
            <pc:docMk/>
            <pc:sldMk cId="3825963355" sldId="80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3.590" v="11229"/>
          <ac:spMkLst>
            <pc:docMk/>
            <pc:sldMk cId="3825963355" sldId="802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9T14:40:05.463" v="14672" actId="20577"/>
        <pc:sldMkLst>
          <pc:docMk/>
          <pc:sldMk cId="2610589961" sldId="803"/>
        </pc:sldMkLst>
        <pc:spChg chg="mod">
          <ac:chgData name="Alfred Asterjadhi" userId="39de57b9-85c0-4fd1-aaac-8ca2b6560ad0" providerId="ADAL" clId="{FDB479F4-74BA-4CDD-9500-19B0337B71F0}" dt="2022-04-26T16:56:43.212" v="10873" actId="20577"/>
          <ac:spMkLst>
            <pc:docMk/>
            <pc:sldMk cId="2610589961" sldId="80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9T14:40:05.463" v="14672" actId="20577"/>
          <ac:spMkLst>
            <pc:docMk/>
            <pc:sldMk cId="2610589961" sldId="803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6.484" v="11230"/>
          <ac:spMkLst>
            <pc:docMk/>
            <pc:sldMk cId="2610589961" sldId="803"/>
            <ac:spMk id="6" creationId="{28014BC8-455B-416B-8213-5B71197E7937}"/>
          </ac:spMkLst>
        </pc:spChg>
      </pc:sldChg>
      <pc:sldChg chg="modSp new del mod">
        <pc:chgData name="Alfred Asterjadhi" userId="39de57b9-85c0-4fd1-aaac-8ca2b6560ad0" providerId="ADAL" clId="{FDB479F4-74BA-4CDD-9500-19B0337B71F0}" dt="2022-05-12T01:12:57.961" v="19106" actId="47"/>
        <pc:sldMkLst>
          <pc:docMk/>
          <pc:sldMk cId="3208469952" sldId="804"/>
        </pc:sldMkLst>
        <pc:spChg chg="mod">
          <ac:chgData name="Alfred Asterjadhi" userId="39de57b9-85c0-4fd1-aaac-8ca2b6560ad0" providerId="ADAL" clId="{FDB479F4-74BA-4CDD-9500-19B0337B71F0}" dt="2022-05-02T15:41:18.026" v="12164"/>
          <ac:spMkLst>
            <pc:docMk/>
            <pc:sldMk cId="3208469952" sldId="804"/>
            <ac:spMk id="3" creationId="{310DE83E-03E1-4002-B894-AE002AFA28E5}"/>
          </ac:spMkLst>
        </pc:spChg>
        <pc:spChg chg="mod">
          <ac:chgData name="Alfred Asterjadhi" userId="39de57b9-85c0-4fd1-aaac-8ca2b6560ad0" providerId="ADAL" clId="{FDB479F4-74BA-4CDD-9500-19B0337B71F0}" dt="2022-04-26T17:27:48.949" v="11245"/>
          <ac:spMkLst>
            <pc:docMk/>
            <pc:sldMk cId="3208469952" sldId="804"/>
            <ac:spMk id="6" creationId="{0E86EDB2-9777-43A0-B741-1562309834D0}"/>
          </ac:spMkLst>
        </pc:spChg>
      </pc:sldChg>
      <pc:sldChg chg="modSp add mod">
        <pc:chgData name="Alfred Asterjadhi" userId="39de57b9-85c0-4fd1-aaac-8ca2b6560ad0" providerId="ADAL" clId="{FDB479F4-74BA-4CDD-9500-19B0337B71F0}" dt="2022-04-26T17:27:39.941" v="11242" actId="20577"/>
        <pc:sldMkLst>
          <pc:docMk/>
          <pc:sldMk cId="3995730014" sldId="805"/>
        </pc:sldMkLst>
        <pc:spChg chg="mod">
          <ac:chgData name="Alfred Asterjadhi" userId="39de57b9-85c0-4fd1-aaac-8ca2b6560ad0" providerId="ADAL" clId="{FDB479F4-74BA-4CDD-9500-19B0337B71F0}" dt="2022-04-26T17:27:39.941" v="11242" actId="20577"/>
          <ac:spMkLst>
            <pc:docMk/>
            <pc:sldMk cId="3995730014" sldId="805"/>
            <ac:spMk id="6" creationId="{7488035E-BDAD-477C-AA55-E8989C4B7B8C}"/>
          </ac:spMkLst>
        </pc:spChg>
        <pc:spChg chg="mod">
          <ac:chgData name="Alfred Asterjadhi" userId="39de57b9-85c0-4fd1-aaac-8ca2b6560ad0" providerId="ADAL" clId="{FDB479F4-74BA-4CDD-9500-19B0337B71F0}" dt="2022-04-21T18:49:07.895" v="10133" actId="20577"/>
          <ac:spMkLst>
            <pc:docMk/>
            <pc:sldMk cId="3995730014" sldId="80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4:21.495" v="17190"/>
        <pc:sldMkLst>
          <pc:docMk/>
          <pc:sldMk cId="969745672" sldId="806"/>
        </pc:sldMkLst>
        <pc:spChg chg="mod">
          <ac:chgData name="Alfred Asterjadhi" userId="39de57b9-85c0-4fd1-aaac-8ca2b6560ad0" providerId="ADAL" clId="{FDB479F4-74BA-4CDD-9500-19B0337B71F0}" dt="2022-05-10T15:42:56.825" v="15341" actId="20577"/>
          <ac:spMkLst>
            <pc:docMk/>
            <pc:sldMk cId="969745672" sldId="80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4.375" v="11243"/>
          <ac:spMkLst>
            <pc:docMk/>
            <pc:sldMk cId="969745672" sldId="806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4:21.495" v="17190"/>
          <ac:spMkLst>
            <pc:docMk/>
            <pc:sldMk cId="969745672" sldId="8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5:52.308" v="17232" actId="6549"/>
        <pc:sldMkLst>
          <pc:docMk/>
          <pc:sldMk cId="2885587097" sldId="807"/>
        </pc:sldMkLst>
        <pc:spChg chg="mod">
          <ac:chgData name="Alfred Asterjadhi" userId="39de57b9-85c0-4fd1-aaac-8ca2b6560ad0" providerId="ADAL" clId="{FDB479F4-74BA-4CDD-9500-19B0337B71F0}" dt="2022-05-10T15:43:06.581" v="15342" actId="20577"/>
          <ac:spMkLst>
            <pc:docMk/>
            <pc:sldMk cId="2885587097" sldId="80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46.766" v="11244"/>
          <ac:spMkLst>
            <pc:docMk/>
            <pc:sldMk cId="2885587097" sldId="807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25:52.308" v="17232" actId="6549"/>
          <ac:spMkLst>
            <pc:docMk/>
            <pc:sldMk cId="2885587097" sldId="807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12.048" v="11088" actId="47"/>
        <pc:sldMkLst>
          <pc:docMk/>
          <pc:sldMk cId="1372045025" sldId="808"/>
        </pc:sldMkLst>
        <pc:spChg chg="mod">
          <ac:chgData name="Alfred Asterjadhi" userId="39de57b9-85c0-4fd1-aaac-8ca2b6560ad0" providerId="ADAL" clId="{FDB479F4-74BA-4CDD-9500-19B0337B71F0}" dt="2022-04-26T16:36:13.380" v="10306" actId="20577"/>
          <ac:spMkLst>
            <pc:docMk/>
            <pc:sldMk cId="1372045025" sldId="808"/>
            <ac:spMk id="3" creationId="{7E70B3EA-563A-4D9B-9F21-4D516FF2FFB5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3:47.199" v="11100" actId="47"/>
        <pc:sldMkLst>
          <pc:docMk/>
          <pc:sldMk cId="344585848" sldId="809"/>
        </pc:sldMkLst>
        <pc:spChg chg="mod">
          <ac:chgData name="Alfred Asterjadhi" userId="39de57b9-85c0-4fd1-aaac-8ca2b6560ad0" providerId="ADAL" clId="{FDB479F4-74BA-4CDD-9500-19B0337B71F0}" dt="2022-04-26T16:38:10.492" v="10327" actId="20577"/>
          <ac:spMkLst>
            <pc:docMk/>
            <pc:sldMk cId="344585848" sldId="809"/>
            <ac:spMk id="3" creationId="{4E2E999B-8C20-466E-AC50-CF067590C7BA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4:04.259" v="11103" actId="47"/>
        <pc:sldMkLst>
          <pc:docMk/>
          <pc:sldMk cId="572064068" sldId="810"/>
        </pc:sldMkLst>
        <pc:spChg chg="mod">
          <ac:chgData name="Alfred Asterjadhi" userId="39de57b9-85c0-4fd1-aaac-8ca2b6560ad0" providerId="ADAL" clId="{FDB479F4-74BA-4CDD-9500-19B0337B71F0}" dt="2022-04-26T16:38:58.055" v="10374" actId="20577"/>
          <ac:spMkLst>
            <pc:docMk/>
            <pc:sldMk cId="572064068" sldId="810"/>
            <ac:spMk id="3" creationId="{68755516-A849-4970-8F25-528D02A27472}"/>
          </ac:spMkLst>
        </pc:spChg>
      </pc:sldChg>
      <pc:sldChg chg="modSp new del mod">
        <pc:chgData name="Alfred Asterjadhi" userId="39de57b9-85c0-4fd1-aaac-8ca2b6560ad0" providerId="ADAL" clId="{FDB479F4-74BA-4CDD-9500-19B0337B71F0}" dt="2022-04-26T17:05:15.376" v="11115" actId="47"/>
        <pc:sldMkLst>
          <pc:docMk/>
          <pc:sldMk cId="1054490068" sldId="811"/>
        </pc:sldMkLst>
        <pc:spChg chg="mod">
          <ac:chgData name="Alfred Asterjadhi" userId="39de57b9-85c0-4fd1-aaac-8ca2b6560ad0" providerId="ADAL" clId="{FDB479F4-74BA-4CDD-9500-19B0337B71F0}" dt="2022-04-26T16:40:18.691" v="10384" actId="20577"/>
          <ac:spMkLst>
            <pc:docMk/>
            <pc:sldMk cId="1054490068" sldId="811"/>
            <ac:spMk id="3" creationId="{8219EF92-26BC-44B3-B418-D120A02A7108}"/>
          </ac:spMkLst>
        </pc:spChg>
      </pc:sldChg>
      <pc:sldChg chg="add del">
        <pc:chgData name="Alfred Asterjadhi" userId="39de57b9-85c0-4fd1-aaac-8ca2b6560ad0" providerId="ADAL" clId="{FDB479F4-74BA-4CDD-9500-19B0337B71F0}" dt="2022-04-26T17:03:14.466" v="11089" actId="47"/>
        <pc:sldMkLst>
          <pc:docMk/>
          <pc:sldMk cId="3162240023" sldId="812"/>
        </pc:sldMkLst>
      </pc:sldChg>
      <pc:sldChg chg="modSp new del mod">
        <pc:chgData name="Alfred Asterjadhi" userId="39de57b9-85c0-4fd1-aaac-8ca2b6560ad0" providerId="ADAL" clId="{FDB479F4-74BA-4CDD-9500-19B0337B71F0}" dt="2022-04-26T16:56:12.037" v="10863" actId="47"/>
        <pc:sldMkLst>
          <pc:docMk/>
          <pc:sldMk cId="486591851" sldId="813"/>
        </pc:sldMkLst>
        <pc:spChg chg="mod">
          <ac:chgData name="Alfred Asterjadhi" userId="39de57b9-85c0-4fd1-aaac-8ca2b6560ad0" providerId="ADAL" clId="{FDB479F4-74BA-4CDD-9500-19B0337B71F0}" dt="2022-04-26T16:52:59.256" v="10409" actId="1076"/>
          <ac:spMkLst>
            <pc:docMk/>
            <pc:sldMk cId="486591851" sldId="813"/>
            <ac:spMk id="3" creationId="{26E2D2E8-4C20-4F7F-84E1-B168378CE4CF}"/>
          </ac:spMkLst>
        </pc:spChg>
      </pc:sldChg>
      <pc:sldChg chg="modSp add mod">
        <pc:chgData name="Alfred Asterjadhi" userId="39de57b9-85c0-4fd1-aaac-8ca2b6560ad0" providerId="ADAL" clId="{FDB479F4-74BA-4CDD-9500-19B0337B71F0}" dt="2022-04-27T15:11:22.173" v="11505"/>
        <pc:sldMkLst>
          <pc:docMk/>
          <pc:sldMk cId="631913928" sldId="814"/>
        </pc:sldMkLst>
        <pc:spChg chg="mod">
          <ac:chgData name="Alfred Asterjadhi" userId="39de57b9-85c0-4fd1-aaac-8ca2b6560ad0" providerId="ADAL" clId="{FDB479F4-74BA-4CDD-9500-19B0337B71F0}" dt="2022-04-26T16:52:55.049" v="10407" actId="20577"/>
          <ac:spMkLst>
            <pc:docMk/>
            <pc:sldMk cId="631913928" sldId="814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26T17:27:04.680" v="11221"/>
          <ac:spMkLst>
            <pc:docMk/>
            <pc:sldMk cId="631913928" sldId="814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4-27T15:11:22.173" v="11505"/>
          <ac:spMkLst>
            <pc:docMk/>
            <pc:sldMk cId="631913928" sldId="8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27T17:09:50.539" v="12066" actId="20577"/>
        <pc:sldMkLst>
          <pc:docMk/>
          <pc:sldMk cId="1554198501" sldId="815"/>
        </pc:sldMkLst>
        <pc:spChg chg="mod">
          <ac:chgData name="Alfred Asterjadhi" userId="39de57b9-85c0-4fd1-aaac-8ca2b6560ad0" providerId="ADAL" clId="{FDB479F4-74BA-4CDD-9500-19B0337B71F0}" dt="2022-04-26T16:58:43.945" v="11032" actId="20577"/>
          <ac:spMkLst>
            <pc:docMk/>
            <pc:sldMk cId="1554198501" sldId="81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27T17:09:50.539" v="12066" actId="20577"/>
          <ac:spMkLst>
            <pc:docMk/>
            <pc:sldMk cId="1554198501" sldId="815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28.618" v="11231"/>
          <ac:spMkLst>
            <pc:docMk/>
            <pc:sldMk cId="1554198501" sldId="815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08.299" v="14104"/>
        <pc:sldMkLst>
          <pc:docMk/>
          <pc:sldMk cId="3424207948" sldId="816"/>
        </pc:sldMkLst>
        <pc:spChg chg="mod">
          <ac:chgData name="Alfred Asterjadhi" userId="39de57b9-85c0-4fd1-aaac-8ca2b6560ad0" providerId="ADAL" clId="{FDB479F4-74BA-4CDD-9500-19B0337B71F0}" dt="2022-04-26T17:01:59.605" v="11056" actId="20577"/>
          <ac:spMkLst>
            <pc:docMk/>
            <pc:sldMk cId="3424207948" sldId="81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08.299" v="14104"/>
          <ac:spMkLst>
            <pc:docMk/>
            <pc:sldMk cId="3424207948" sldId="816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0.823" v="11232"/>
          <ac:spMkLst>
            <pc:docMk/>
            <pc:sldMk cId="3424207948" sldId="816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0.733" v="14105"/>
        <pc:sldMkLst>
          <pc:docMk/>
          <pc:sldMk cId="931942098" sldId="817"/>
        </pc:sldMkLst>
        <pc:spChg chg="mod">
          <ac:chgData name="Alfred Asterjadhi" userId="39de57b9-85c0-4fd1-aaac-8ca2b6560ad0" providerId="ADAL" clId="{FDB479F4-74BA-4CDD-9500-19B0337B71F0}" dt="2022-04-26T17:03:06.826" v="11087" actId="20577"/>
          <ac:spMkLst>
            <pc:docMk/>
            <pc:sldMk cId="931942098" sldId="81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0.733" v="14105"/>
          <ac:spMkLst>
            <pc:docMk/>
            <pc:sldMk cId="931942098" sldId="817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2.688" v="11233"/>
          <ac:spMkLst>
            <pc:docMk/>
            <pc:sldMk cId="931942098" sldId="817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02T18:27:14.142" v="14106"/>
        <pc:sldMkLst>
          <pc:docMk/>
          <pc:sldMk cId="2753259412" sldId="818"/>
        </pc:sldMkLst>
        <pc:spChg chg="mod">
          <ac:chgData name="Alfred Asterjadhi" userId="39de57b9-85c0-4fd1-aaac-8ca2b6560ad0" providerId="ADAL" clId="{FDB479F4-74BA-4CDD-9500-19B0337B71F0}" dt="2022-04-26T17:03:53.315" v="11102" actId="20577"/>
          <ac:spMkLst>
            <pc:docMk/>
            <pc:sldMk cId="2753259412" sldId="81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02T18:27:14.142" v="14106"/>
          <ac:spMkLst>
            <pc:docMk/>
            <pc:sldMk cId="2753259412" sldId="818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4-26T17:27:34.801" v="11234"/>
          <ac:spMkLst>
            <pc:docMk/>
            <pc:sldMk cId="2753259412" sldId="818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8:07.218" v="17287" actId="6549"/>
        <pc:sldMkLst>
          <pc:docMk/>
          <pc:sldMk cId="4098468271" sldId="819"/>
        </pc:sldMkLst>
        <pc:spChg chg="mod">
          <ac:chgData name="Alfred Asterjadhi" userId="39de57b9-85c0-4fd1-aaac-8ca2b6560ad0" providerId="ADAL" clId="{FDB479F4-74BA-4CDD-9500-19B0337B71F0}" dt="2022-05-10T15:45:35.425" v="15372" actId="20577"/>
          <ac:spMkLst>
            <pc:docMk/>
            <pc:sldMk cId="4098468271" sldId="819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8:07.218" v="17287" actId="6549"/>
          <ac:spMkLst>
            <pc:docMk/>
            <pc:sldMk cId="4098468271" sldId="8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9:54.818" v="17323"/>
        <pc:sldMkLst>
          <pc:docMk/>
          <pc:sldMk cId="3682900028" sldId="820"/>
        </pc:sldMkLst>
        <pc:spChg chg="mod">
          <ac:chgData name="Alfred Asterjadhi" userId="39de57b9-85c0-4fd1-aaac-8ca2b6560ad0" providerId="ADAL" clId="{FDB479F4-74BA-4CDD-9500-19B0337B71F0}" dt="2022-05-10T15:49:39.432" v="15451" actId="20577"/>
          <ac:spMkLst>
            <pc:docMk/>
            <pc:sldMk cId="3682900028" sldId="82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9:54.818" v="17323"/>
          <ac:spMkLst>
            <pc:docMk/>
            <pc:sldMk cId="3682900028" sldId="8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6:50.451" v="17260" actId="6549"/>
        <pc:sldMkLst>
          <pc:docMk/>
          <pc:sldMk cId="514251927" sldId="821"/>
        </pc:sldMkLst>
        <pc:spChg chg="mod">
          <ac:chgData name="Alfred Asterjadhi" userId="39de57b9-85c0-4fd1-aaac-8ca2b6560ad0" providerId="ADAL" clId="{FDB479F4-74BA-4CDD-9500-19B0337B71F0}" dt="2022-05-10T15:44:19.889" v="15351" actId="13926"/>
          <ac:spMkLst>
            <pc:docMk/>
            <pc:sldMk cId="514251927" sldId="82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26:50.451" v="17260" actId="6549"/>
          <ac:spMkLst>
            <pc:docMk/>
            <pc:sldMk cId="514251927" sldId="8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2:39.858" v="17359" actId="6549"/>
        <pc:sldMkLst>
          <pc:docMk/>
          <pc:sldMk cId="2223986698" sldId="822"/>
        </pc:sldMkLst>
        <pc:spChg chg="mod">
          <ac:chgData name="Alfred Asterjadhi" userId="39de57b9-85c0-4fd1-aaac-8ca2b6560ad0" providerId="ADAL" clId="{FDB479F4-74BA-4CDD-9500-19B0337B71F0}" dt="2022-05-10T15:50:54.341" v="15486" actId="20577"/>
          <ac:spMkLst>
            <pc:docMk/>
            <pc:sldMk cId="2223986698" sldId="82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1T14:32:39.858" v="17359" actId="6549"/>
          <ac:spMkLst>
            <pc:docMk/>
            <pc:sldMk cId="2223986698" sldId="822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02T15:41:24.937" v="12166" actId="2696"/>
        <pc:sldMkLst>
          <pc:docMk/>
          <pc:sldMk cId="3879320735" sldId="822"/>
        </pc:sldMkLst>
      </pc:sldChg>
      <pc:sldChg chg="addSp delSp modSp add mod">
        <pc:chgData name="Alfred Asterjadhi" userId="39de57b9-85c0-4fd1-aaac-8ca2b6560ad0" providerId="ADAL" clId="{FDB479F4-74BA-4CDD-9500-19B0337B71F0}" dt="2022-05-11T14:39:17.289" v="17436"/>
        <pc:sldMkLst>
          <pc:docMk/>
          <pc:sldMk cId="989569898" sldId="823"/>
        </pc:sldMkLst>
        <pc:spChg chg="mod">
          <ac:chgData name="Alfred Asterjadhi" userId="39de57b9-85c0-4fd1-aaac-8ca2b6560ad0" providerId="ADAL" clId="{FDB479F4-74BA-4CDD-9500-19B0337B71F0}" dt="2022-05-10T15:55:09.866" v="15515" actId="20577"/>
          <ac:spMkLst>
            <pc:docMk/>
            <pc:sldMk cId="989569898" sldId="82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39:17.289" v="17436"/>
          <ac:spMkLst>
            <pc:docMk/>
            <pc:sldMk cId="989569898" sldId="82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02T17:23:58.836" v="13111"/>
          <ac:graphicFrameMkLst>
            <pc:docMk/>
            <pc:sldMk cId="989569898" sldId="823"/>
            <ac:graphicFrameMk id="7" creationId="{4D07C206-147C-4001-BE94-E78DC68180A7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1T14:42:22.703" v="17481"/>
        <pc:sldMkLst>
          <pc:docMk/>
          <pc:sldMk cId="475707617" sldId="824"/>
        </pc:sldMkLst>
        <pc:spChg chg="mod">
          <ac:chgData name="Alfred Asterjadhi" userId="39de57b9-85c0-4fd1-aaac-8ca2b6560ad0" providerId="ADAL" clId="{FDB479F4-74BA-4CDD-9500-19B0337B71F0}" dt="2022-05-10T15:55:13.507" v="15517" actId="20577"/>
          <ac:spMkLst>
            <pc:docMk/>
            <pc:sldMk cId="475707617" sldId="82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2:22.703" v="17481"/>
          <ac:spMkLst>
            <pc:docMk/>
            <pc:sldMk cId="475707617" sldId="82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46:34.316" v="17554"/>
        <pc:sldMkLst>
          <pc:docMk/>
          <pc:sldMk cId="893365040" sldId="825"/>
        </pc:sldMkLst>
        <pc:spChg chg="mod">
          <ac:chgData name="Alfred Asterjadhi" userId="39de57b9-85c0-4fd1-aaac-8ca2b6560ad0" providerId="ADAL" clId="{FDB479F4-74BA-4CDD-9500-19B0337B71F0}" dt="2022-05-10T15:55:18.202" v="15519" actId="20577"/>
          <ac:spMkLst>
            <pc:docMk/>
            <pc:sldMk cId="893365040" sldId="82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1T14:46:34.316" v="17554"/>
          <ac:spMkLst>
            <pc:docMk/>
            <pc:sldMk cId="893365040" sldId="825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FDB479F4-74BA-4CDD-9500-19B0337B71F0}" dt="2022-05-11T15:47:30.148" v="17694"/>
        <pc:sldMkLst>
          <pc:docMk/>
          <pc:sldMk cId="2938837859" sldId="826"/>
        </pc:sldMkLst>
        <pc:spChg chg="mod">
          <ac:chgData name="Alfred Asterjadhi" userId="39de57b9-85c0-4fd1-aaac-8ca2b6560ad0" providerId="ADAL" clId="{FDB479F4-74BA-4CDD-9500-19B0337B71F0}" dt="2022-05-11T14:55:10.264" v="17660" actId="13926"/>
          <ac:spMkLst>
            <pc:docMk/>
            <pc:sldMk cId="2938837859" sldId="82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148" v="17694"/>
          <ac:spMkLst>
            <pc:docMk/>
            <pc:sldMk cId="2938837859" sldId="82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3:32.461" v="23372" actId="13926"/>
        <pc:sldMkLst>
          <pc:docMk/>
          <pc:sldMk cId="2465520365" sldId="827"/>
        </pc:sldMkLst>
        <pc:spChg chg="mod">
          <ac:chgData name="Alfred Asterjadhi" userId="39de57b9-85c0-4fd1-aaac-8ca2b6560ad0" providerId="ADAL" clId="{FDB479F4-74BA-4CDD-9500-19B0337B71F0}" dt="2022-05-10T15:55:22.775" v="15521" actId="20577"/>
          <ac:spMkLst>
            <pc:docMk/>
            <pc:sldMk cId="2465520365" sldId="82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3:32.461" v="23372" actId="13926"/>
          <ac:spMkLst>
            <pc:docMk/>
            <pc:sldMk cId="2465520365" sldId="82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5:47:30.963" v="17695" actId="403"/>
        <pc:sldMkLst>
          <pc:docMk/>
          <pc:sldMk cId="1203379921" sldId="828"/>
        </pc:sldMkLst>
        <pc:spChg chg="mod">
          <ac:chgData name="Alfred Asterjadhi" userId="39de57b9-85c0-4fd1-aaac-8ca2b6560ad0" providerId="ADAL" clId="{FDB479F4-74BA-4CDD-9500-19B0337B71F0}" dt="2022-05-11T14:55:02.055" v="17659" actId="207"/>
          <ac:spMkLst>
            <pc:docMk/>
            <pc:sldMk cId="1203379921" sldId="82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5:47:30.963" v="17695" actId="403"/>
          <ac:spMkLst>
            <pc:docMk/>
            <pc:sldMk cId="1203379921" sldId="828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4:54.129" v="17657"/>
        <pc:sldMkLst>
          <pc:docMk/>
          <pc:sldMk cId="906866132" sldId="829"/>
        </pc:sldMkLst>
        <pc:spChg chg="mod">
          <ac:chgData name="Alfred Asterjadhi" userId="39de57b9-85c0-4fd1-aaac-8ca2b6560ad0" providerId="ADAL" clId="{FDB479F4-74BA-4CDD-9500-19B0337B71F0}" dt="2022-05-11T14:53:11.170" v="17613" actId="20577"/>
          <ac:spMkLst>
            <pc:docMk/>
            <pc:sldMk cId="906866132" sldId="82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4:54.129" v="17657"/>
          <ac:spMkLst>
            <pc:docMk/>
            <pc:sldMk cId="906866132" sldId="82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57:13.564" v="17686"/>
        <pc:sldMkLst>
          <pc:docMk/>
          <pc:sldMk cId="439223274" sldId="830"/>
        </pc:sldMkLst>
        <pc:spChg chg="mod">
          <ac:chgData name="Alfred Asterjadhi" userId="39de57b9-85c0-4fd1-aaac-8ca2b6560ad0" providerId="ADAL" clId="{FDB479F4-74BA-4CDD-9500-19B0337B71F0}" dt="2022-05-11T14:56:33.076" v="17680" actId="20577"/>
          <ac:spMkLst>
            <pc:docMk/>
            <pc:sldMk cId="439223274" sldId="83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1T14:57:13.564" v="17686"/>
          <ac:spMkLst>
            <pc:docMk/>
            <pc:sldMk cId="439223274" sldId="830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1T14:18:34.478" v="17092"/>
        <pc:sldMkLst>
          <pc:docMk/>
          <pc:sldMk cId="3016395215" sldId="831"/>
        </pc:sldMkLst>
        <pc:spChg chg="mod">
          <ac:chgData name="Alfred Asterjadhi" userId="39de57b9-85c0-4fd1-aaac-8ca2b6560ad0" providerId="ADAL" clId="{FDB479F4-74BA-4CDD-9500-19B0337B71F0}" dt="2022-05-11T14:18:34.478" v="17092"/>
          <ac:spMkLst>
            <pc:docMk/>
            <pc:sldMk cId="3016395215" sldId="831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05T14:03:21.477" v="14158" actId="20577"/>
        <pc:sldMkLst>
          <pc:docMk/>
          <pc:sldMk cId="723313555" sldId="832"/>
        </pc:sldMkLst>
        <pc:spChg chg="mod">
          <ac:chgData name="Alfred Asterjadhi" userId="39de57b9-85c0-4fd1-aaac-8ca2b6560ad0" providerId="ADAL" clId="{FDB479F4-74BA-4CDD-9500-19B0337B71F0}" dt="2022-05-05T14:03:21.477" v="14158" actId="20577"/>
          <ac:spMkLst>
            <pc:docMk/>
            <pc:sldMk cId="723313555" sldId="832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1T21:56:07.952" v="18595" actId="47"/>
        <pc:sldMkLst>
          <pc:docMk/>
          <pc:sldMk cId="132002173" sldId="833"/>
        </pc:sldMkLst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2" creationId="{4409F364-0989-47F0-9E46-9A63CE671103}"/>
          </ac:spMkLst>
        </pc:spChg>
        <pc:spChg chg="del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3" creationId="{E3CF4277-0DF7-42D2-85E7-0F54541BA636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4" creationId="{D1D67929-CFD4-4A18-B44B-E01A1334CC55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5" creationId="{0D3EF816-CD20-41D9-9325-1501EAAB1D22}"/>
          </ac:spMkLst>
        </pc:spChg>
        <pc:spChg chg="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6" creationId="{95ED909D-39D6-44C5-965E-1A5DF3889775}"/>
          </ac:spMkLst>
        </pc:spChg>
        <pc:spChg chg="add mod ord">
          <ac:chgData name="Alfred Asterjadhi" userId="39de57b9-85c0-4fd1-aaac-8ca2b6560ad0" providerId="ADAL" clId="{FDB479F4-74BA-4CDD-9500-19B0337B71F0}" dt="2022-05-05T14:03:46.684" v="14204" actId="20577"/>
          <ac:spMkLst>
            <pc:docMk/>
            <pc:sldMk cId="132002173" sldId="833"/>
            <ac:spMk id="7" creationId="{2363E52C-3F9A-4A98-A8DD-2D8CA0DC4DB3}"/>
          </ac:spMkLst>
        </pc:spChg>
        <pc:spChg chg="add mod ord">
          <ac:chgData name="Alfred Asterjadhi" userId="39de57b9-85c0-4fd1-aaac-8ca2b6560ad0" providerId="ADAL" clId="{FDB479F4-74BA-4CDD-9500-19B0337B71F0}" dt="2022-05-05T14:03:31.989" v="14160" actId="700"/>
          <ac:spMkLst>
            <pc:docMk/>
            <pc:sldMk cId="132002173" sldId="833"/>
            <ac:spMk id="8" creationId="{C4B79A0A-3142-43EC-9A16-F01759A0415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27:48.455" v="21957" actId="47"/>
        <pc:sldMkLst>
          <pc:docMk/>
          <pc:sldMk cId="2633280087" sldId="834"/>
        </pc:sldMkLst>
        <pc:spChg chg="mod">
          <ac:chgData name="Alfred Asterjadhi" userId="39de57b9-85c0-4fd1-aaac-8ca2b6560ad0" providerId="ADAL" clId="{FDB479F4-74BA-4CDD-9500-19B0337B71F0}" dt="2022-05-05T14:06:24.069" v="14228" actId="20577"/>
          <ac:spMkLst>
            <pc:docMk/>
            <pc:sldMk cId="2633280087" sldId="834"/>
            <ac:spMk id="2" creationId="{DAB8429E-9BC4-44FC-93E5-E7E87311F8DF}"/>
          </ac:spMkLst>
        </pc:spChg>
      </pc:sldChg>
      <pc:sldChg chg="modSp new del mod">
        <pc:chgData name="Alfred Asterjadhi" userId="39de57b9-85c0-4fd1-aaac-8ca2b6560ad0" providerId="ADAL" clId="{FDB479F4-74BA-4CDD-9500-19B0337B71F0}" dt="2022-05-15T16:31:18.967" v="22050" actId="47"/>
        <pc:sldMkLst>
          <pc:docMk/>
          <pc:sldMk cId="2996223136" sldId="835"/>
        </pc:sldMkLst>
        <pc:spChg chg="mod">
          <ac:chgData name="Alfred Asterjadhi" userId="39de57b9-85c0-4fd1-aaac-8ca2b6560ad0" providerId="ADAL" clId="{FDB479F4-74BA-4CDD-9500-19B0337B71F0}" dt="2022-05-05T14:06:30.813" v="14237" actId="20577"/>
          <ac:spMkLst>
            <pc:docMk/>
            <pc:sldMk cId="2996223136" sldId="835"/>
            <ac:spMk id="2" creationId="{7D237D24-6111-4948-B2F8-6D2E8A18A8B3}"/>
          </ac:spMkLst>
        </pc:spChg>
      </pc:sldChg>
      <pc:sldChg chg="modSp add mod">
        <pc:chgData name="Alfred Asterjadhi" userId="39de57b9-85c0-4fd1-aaac-8ca2b6560ad0" providerId="ADAL" clId="{FDB479F4-74BA-4CDD-9500-19B0337B71F0}" dt="2022-05-10T00:35:55.524" v="14712" actId="20577"/>
        <pc:sldMkLst>
          <pc:docMk/>
          <pc:sldMk cId="3129520463" sldId="836"/>
        </pc:sldMkLst>
        <pc:spChg chg="mod">
          <ac:chgData name="Alfred Asterjadhi" userId="39de57b9-85c0-4fd1-aaac-8ca2b6560ad0" providerId="ADAL" clId="{FDB479F4-74BA-4CDD-9500-19B0337B71F0}" dt="2022-05-10T00:35:55.524" v="14712" actId="20577"/>
          <ac:spMkLst>
            <pc:docMk/>
            <pc:sldMk cId="3129520463" sldId="836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FDB479F4-74BA-4CDD-9500-19B0337B71F0}" dt="2022-05-10T12:57:52.910" v="14815" actId="47"/>
        <pc:sldMkLst>
          <pc:docMk/>
          <pc:sldMk cId="3713474831" sldId="837"/>
        </pc:sldMkLst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2" creationId="{A06655AD-F90B-4596-BDB4-E016C2A5ED56}"/>
          </ac:spMkLst>
        </pc:spChg>
        <pc:spChg chg="del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3" creationId="{F8D8E751-7BA8-45BA-8A62-853DEAA6BC1B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4" creationId="{4BB905F1-84BB-448D-87D2-1971B8BF1C76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5" creationId="{924AD08B-0E85-48C6-A4DA-0EC2415A04BC}"/>
          </ac:spMkLst>
        </pc:spChg>
        <pc:spChg chg="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6" creationId="{6A35D749-8BE4-4D7F-B7FB-59F600D10334}"/>
          </ac:spMkLst>
        </pc:spChg>
        <pc:spChg chg="add mod ord">
          <ac:chgData name="Alfred Asterjadhi" userId="39de57b9-85c0-4fd1-aaac-8ca2b6560ad0" providerId="ADAL" clId="{FDB479F4-74BA-4CDD-9500-19B0337B71F0}" dt="2022-05-10T00:36:10.003" v="14724" actId="20577"/>
          <ac:spMkLst>
            <pc:docMk/>
            <pc:sldMk cId="3713474831" sldId="837"/>
            <ac:spMk id="7" creationId="{590BD761-1581-498A-B607-C4BCF6B8C6F9}"/>
          </ac:spMkLst>
        </pc:spChg>
        <pc:spChg chg="add mod ord">
          <ac:chgData name="Alfred Asterjadhi" userId="39de57b9-85c0-4fd1-aaac-8ca2b6560ad0" providerId="ADAL" clId="{FDB479F4-74BA-4CDD-9500-19B0337B71F0}" dt="2022-05-10T00:36:01.946" v="14714" actId="700"/>
          <ac:spMkLst>
            <pc:docMk/>
            <pc:sldMk cId="3713474831" sldId="837"/>
            <ac:spMk id="8" creationId="{60B13C1D-A804-446D-B991-1C4D8EA69C46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0T15:55:02.585" v="15513" actId="47"/>
        <pc:sldMkLst>
          <pc:docMk/>
          <pc:sldMk cId="1002391987" sldId="838"/>
        </pc:sldMkLst>
        <pc:spChg chg="mod">
          <ac:chgData name="Alfred Asterjadhi" userId="39de57b9-85c0-4fd1-aaac-8ca2b6560ad0" providerId="ADAL" clId="{FDB479F4-74BA-4CDD-9500-19B0337B71F0}" dt="2022-05-10T01:02:54.811" v="14773" actId="20577"/>
          <ac:spMkLst>
            <pc:docMk/>
            <pc:sldMk cId="1002391987" sldId="838"/>
            <ac:spMk id="2" creationId="{ED0D5332-A128-45B5-934F-294B941D2D27}"/>
          </ac:spMkLst>
        </pc:spChg>
        <pc:spChg chg="add del mod">
          <ac:chgData name="Alfred Asterjadhi" userId="39de57b9-85c0-4fd1-aaac-8ca2b6560ad0" providerId="ADAL" clId="{FDB479F4-74BA-4CDD-9500-19B0337B71F0}" dt="2022-05-10T01:03:49.711" v="14805" actId="20577"/>
          <ac:spMkLst>
            <pc:docMk/>
            <pc:sldMk cId="1002391987" sldId="838"/>
            <ac:spMk id="3" creationId="{1A34970A-543D-4C8E-9AB6-F562E2D02BF3}"/>
          </ac:spMkLst>
        </pc:spChg>
        <pc:spChg chg="add del mod">
          <ac:chgData name="Alfred Asterjadhi" userId="39de57b9-85c0-4fd1-aaac-8ca2b6560ad0" providerId="ADAL" clId="{FDB479F4-74BA-4CDD-9500-19B0337B71F0}" dt="2022-05-10T01:02:57.749" v="14775"/>
          <ac:spMkLst>
            <pc:docMk/>
            <pc:sldMk cId="1002391987" sldId="838"/>
            <ac:spMk id="7" creationId="{2541D138-A636-4157-8B52-803D62899D14}"/>
          </ac:spMkLst>
        </pc:spChg>
      </pc:sldChg>
      <pc:sldChg chg="modSp add mod">
        <pc:chgData name="Alfred Asterjadhi" userId="39de57b9-85c0-4fd1-aaac-8ca2b6560ad0" providerId="ADAL" clId="{FDB479F4-74BA-4CDD-9500-19B0337B71F0}" dt="2022-05-10T13:19:00.270" v="14960"/>
        <pc:sldMkLst>
          <pc:docMk/>
          <pc:sldMk cId="2692137034" sldId="839"/>
        </pc:sldMkLst>
        <pc:spChg chg="mod">
          <ac:chgData name="Alfred Asterjadhi" userId="39de57b9-85c0-4fd1-aaac-8ca2b6560ad0" providerId="ADAL" clId="{FDB479F4-74BA-4CDD-9500-19B0337B71F0}" dt="2022-05-10T13:17:12.284" v="14934" actId="20577"/>
          <ac:spMkLst>
            <pc:docMk/>
            <pc:sldMk cId="2692137034" sldId="83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9:00.270" v="14960"/>
          <ac:spMkLst>
            <pc:docMk/>
            <pc:sldMk cId="2692137034" sldId="83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40385308" sldId="840"/>
        </pc:sldMkLst>
        <pc:spChg chg="mod">
          <ac:chgData name="Alfred Asterjadhi" userId="39de57b9-85c0-4fd1-aaac-8ca2b6560ad0" providerId="ADAL" clId="{FDB479F4-74BA-4CDD-9500-19B0337B71F0}" dt="2022-05-10T13:16:13.067" v="14929" actId="207"/>
          <ac:spMkLst>
            <pc:docMk/>
            <pc:sldMk cId="240385308" sldId="84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3:00:03.410" v="14888" actId="13926"/>
          <ac:spMkLst>
            <pc:docMk/>
            <pc:sldMk cId="240385308" sldId="8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2.766" v="23223" actId="47"/>
        <pc:sldMkLst>
          <pc:docMk/>
          <pc:sldMk cId="2265793937" sldId="840"/>
        </pc:sldMkLst>
        <pc:spChg chg="mod">
          <ac:chgData name="Alfred Asterjadhi" userId="39de57b9-85c0-4fd1-aaac-8ca2b6560ad0" providerId="ADAL" clId="{FDB479F4-74BA-4CDD-9500-19B0337B71F0}" dt="2022-05-15T16:44:07.141" v="22156"/>
          <ac:spMkLst>
            <pc:docMk/>
            <pc:sldMk cId="2265793937" sldId="840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FDB479F4-74BA-4CDD-9500-19B0337B71F0}" dt="2022-05-16T20:23:50.996" v="23222" actId="47"/>
        <pc:sldMkLst>
          <pc:docMk/>
          <pc:sldMk cId="579530871" sldId="841"/>
        </pc:sldMkLst>
        <pc:spChg chg="mod">
          <ac:chgData name="Alfred Asterjadhi" userId="39de57b9-85c0-4fd1-aaac-8ca2b6560ad0" providerId="ADAL" clId="{FDB479F4-74BA-4CDD-9500-19B0337B71F0}" dt="2022-05-15T16:44:04.803" v="22155"/>
          <ac:spMkLst>
            <pc:docMk/>
            <pc:sldMk cId="579530871" sldId="841"/>
            <ac:spMk id="6" creationId="{28014BC8-455B-416B-8213-5B71197E7937}"/>
          </ac:spMkLst>
        </pc:spChg>
      </pc:sldChg>
      <pc:sldChg chg="modSp add del mod">
        <pc:chgData name="Alfred Asterjadhi" userId="39de57b9-85c0-4fd1-aaac-8ca2b6560ad0" providerId="ADAL" clId="{FDB479F4-74BA-4CDD-9500-19B0337B71F0}" dt="2022-05-10T15:40:33.645" v="15250" actId="2696"/>
        <pc:sldMkLst>
          <pc:docMk/>
          <pc:sldMk cId="2968344133" sldId="841"/>
        </pc:sldMkLst>
        <pc:spChg chg="mod">
          <ac:chgData name="Alfred Asterjadhi" userId="39de57b9-85c0-4fd1-aaac-8ca2b6560ad0" providerId="ADAL" clId="{FDB479F4-74BA-4CDD-9500-19B0337B71F0}" dt="2022-05-10T13:16:10.382" v="14928" actId="207"/>
          <ac:spMkLst>
            <pc:docMk/>
            <pc:sldMk cId="2968344133" sldId="84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16:06.728" v="14927" actId="20577"/>
          <ac:spMkLst>
            <pc:docMk/>
            <pc:sldMk cId="2968344133" sldId="84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54.777" v="15259" actId="20577"/>
        <pc:sldMkLst>
          <pc:docMk/>
          <pc:sldMk cId="2446480522" sldId="842"/>
        </pc:sldMkLst>
        <pc:spChg chg="mod">
          <ac:chgData name="Alfred Asterjadhi" userId="39de57b9-85c0-4fd1-aaac-8ca2b6560ad0" providerId="ADAL" clId="{FDB479F4-74BA-4CDD-9500-19B0337B71F0}" dt="2022-05-10T13:48:36.587" v="14985" actId="20577"/>
          <ac:spMkLst>
            <pc:docMk/>
            <pc:sldMk cId="2446480522" sldId="84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54.777" v="15259" actId="20577"/>
          <ac:spMkLst>
            <pc:docMk/>
            <pc:sldMk cId="2446480522" sldId="8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0T13:55:53.349" v="15089"/>
        <pc:sldMkLst>
          <pc:docMk/>
          <pc:sldMk cId="2487754080" sldId="843"/>
        </pc:sldMkLst>
        <pc:spChg chg="mod">
          <ac:chgData name="Alfred Asterjadhi" userId="39de57b9-85c0-4fd1-aaac-8ca2b6560ad0" providerId="ADAL" clId="{FDB479F4-74BA-4CDD-9500-19B0337B71F0}" dt="2022-05-10T13:52:57.405" v="15040" actId="20577"/>
          <ac:spMkLst>
            <pc:docMk/>
            <pc:sldMk cId="2487754080" sldId="84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3:55:53.349" v="15089"/>
          <ac:spMkLst>
            <pc:docMk/>
            <pc:sldMk cId="2487754080" sldId="84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00:57.520" v="15135"/>
        <pc:sldMkLst>
          <pc:docMk/>
          <pc:sldMk cId="157314165" sldId="844"/>
        </pc:sldMkLst>
        <pc:spChg chg="mod">
          <ac:chgData name="Alfred Asterjadhi" userId="39de57b9-85c0-4fd1-aaac-8ca2b6560ad0" providerId="ADAL" clId="{FDB479F4-74BA-4CDD-9500-19B0337B71F0}" dt="2022-05-10T13:56:54.375" v="15093" actId="20577"/>
          <ac:spMkLst>
            <pc:docMk/>
            <pc:sldMk cId="157314165" sldId="84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00:57.520" v="15135"/>
          <ac:spMkLst>
            <pc:docMk/>
            <pc:sldMk cId="157314165" sldId="84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4:23:41.505" v="15175"/>
        <pc:sldMkLst>
          <pc:docMk/>
          <pc:sldMk cId="1104436548" sldId="845"/>
        </pc:sldMkLst>
        <pc:spChg chg="mod">
          <ac:chgData name="Alfred Asterjadhi" userId="39de57b9-85c0-4fd1-aaac-8ca2b6560ad0" providerId="ADAL" clId="{FDB479F4-74BA-4CDD-9500-19B0337B71F0}" dt="2022-05-10T14:22:52.284" v="15146" actId="20577"/>
          <ac:spMkLst>
            <pc:docMk/>
            <pc:sldMk cId="1104436548" sldId="84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0T14:23:41.505" v="15175"/>
          <ac:spMkLst>
            <pc:docMk/>
            <pc:sldMk cId="1104436548" sldId="84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0T15:40:47.545" v="15255" actId="20577"/>
        <pc:sldMkLst>
          <pc:docMk/>
          <pc:sldMk cId="380706919" sldId="846"/>
        </pc:sldMkLst>
        <pc:spChg chg="mod">
          <ac:chgData name="Alfred Asterjadhi" userId="39de57b9-85c0-4fd1-aaac-8ca2b6560ad0" providerId="ADAL" clId="{FDB479F4-74BA-4CDD-9500-19B0337B71F0}" dt="2022-05-10T14:41:51.925" v="15178" actId="20577"/>
          <ac:spMkLst>
            <pc:docMk/>
            <pc:sldMk cId="380706919" sldId="846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0T15:40:47.545" v="15255" actId="20577"/>
          <ac:spMkLst>
            <pc:docMk/>
            <pc:sldMk cId="380706919" sldId="8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0:48.588" v="17120"/>
        <pc:sldMkLst>
          <pc:docMk/>
          <pc:sldMk cId="130809014" sldId="847"/>
        </pc:sldMkLst>
        <pc:spChg chg="mod">
          <ac:chgData name="Alfred Asterjadhi" userId="39de57b9-85c0-4fd1-aaac-8ca2b6560ad0" providerId="ADAL" clId="{FDB479F4-74BA-4CDD-9500-19B0337B71F0}" dt="2022-05-10T16:56:00.609" v="15701"/>
          <ac:spMkLst>
            <pc:docMk/>
            <pc:sldMk cId="130809014" sldId="847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0:48.588" v="17120"/>
          <ac:spMkLst>
            <pc:docMk/>
            <pc:sldMk cId="130809014" sldId="84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FDB479F4-74BA-4CDD-9500-19B0337B71F0}" dt="2022-05-11T14:21:44.747" v="17146"/>
        <pc:sldMkLst>
          <pc:docMk/>
          <pc:sldMk cId="3993359064" sldId="848"/>
        </pc:sldMkLst>
        <pc:spChg chg="mod">
          <ac:chgData name="Alfred Asterjadhi" userId="39de57b9-85c0-4fd1-aaac-8ca2b6560ad0" providerId="ADAL" clId="{FDB479F4-74BA-4CDD-9500-19B0337B71F0}" dt="2022-05-10T17:00:51.537" v="15734" actId="20577"/>
          <ac:spMkLst>
            <pc:docMk/>
            <pc:sldMk cId="3993359064" sldId="848"/>
            <ac:spMk id="7" creationId="{8F38CB46-9E51-42AB-AF85-51291545AF7D}"/>
          </ac:spMkLst>
        </pc:spChg>
        <pc:spChg chg="mod">
          <ac:chgData name="Alfred Asterjadhi" userId="39de57b9-85c0-4fd1-aaac-8ca2b6560ad0" providerId="ADAL" clId="{FDB479F4-74BA-4CDD-9500-19B0337B71F0}" dt="2022-05-11T14:21:44.747" v="17146"/>
          <ac:spMkLst>
            <pc:docMk/>
            <pc:sldMk cId="3993359064" sldId="848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FDB479F4-74BA-4CDD-9500-19B0337B71F0}" dt="2022-05-10T17:47:09.141" v="16539" actId="13926"/>
        <pc:sldMkLst>
          <pc:docMk/>
          <pc:sldMk cId="3160247494" sldId="849"/>
        </pc:sldMkLst>
        <pc:spChg chg="mod">
          <ac:chgData name="Alfred Asterjadhi" userId="39de57b9-85c0-4fd1-aaac-8ca2b6560ad0" providerId="ADAL" clId="{FDB479F4-74BA-4CDD-9500-19B0337B71F0}" dt="2022-05-10T17:47:09.141" v="16539" actId="13926"/>
          <ac:spMkLst>
            <pc:docMk/>
            <pc:sldMk cId="3160247494" sldId="849"/>
            <ac:spMk id="2" creationId="{F0D743EB-4B1B-4C6A-A282-87D29F07F160}"/>
          </ac:spMkLst>
        </pc:spChg>
        <pc:spChg chg="mod">
          <ac:chgData name="Alfred Asterjadhi" userId="39de57b9-85c0-4fd1-aaac-8ca2b6560ad0" providerId="ADAL" clId="{FDB479F4-74BA-4CDD-9500-19B0337B71F0}" dt="2022-05-10T17:20:26.357" v="16536" actId="20577"/>
          <ac:spMkLst>
            <pc:docMk/>
            <pc:sldMk cId="3160247494" sldId="849"/>
            <ac:spMk id="3" creationId="{527D540A-2C01-4A7C-8F2B-3D7859E68ACE}"/>
          </ac:spMkLst>
        </pc:spChg>
      </pc:sldChg>
      <pc:sldChg chg="modSp add mod">
        <pc:chgData name="Alfred Asterjadhi" userId="39de57b9-85c0-4fd1-aaac-8ca2b6560ad0" providerId="ADAL" clId="{FDB479F4-74BA-4CDD-9500-19B0337B71F0}" dt="2022-05-11T14:33:51.260" v="17390"/>
        <pc:sldMkLst>
          <pc:docMk/>
          <pc:sldMk cId="690358974" sldId="850"/>
        </pc:sldMkLst>
        <pc:spChg chg="mod">
          <ac:chgData name="Alfred Asterjadhi" userId="39de57b9-85c0-4fd1-aaac-8ca2b6560ad0" providerId="ADAL" clId="{FDB479F4-74BA-4CDD-9500-19B0337B71F0}" dt="2022-05-10T15:52:44.217" v="15512" actId="20577"/>
          <ac:spMkLst>
            <pc:docMk/>
            <pc:sldMk cId="690358974" sldId="85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0T15:51:59.625" v="15491" actId="20577"/>
          <ac:spMkLst>
            <pc:docMk/>
            <pc:sldMk cId="690358974" sldId="850"/>
            <ac:spMk id="6" creationId="{B63EF7E7-1362-4206-B209-115D49A6AA5A}"/>
          </ac:spMkLst>
        </pc:spChg>
        <pc:spChg chg="mod">
          <ac:chgData name="Alfred Asterjadhi" userId="39de57b9-85c0-4fd1-aaac-8ca2b6560ad0" providerId="ADAL" clId="{FDB479F4-74BA-4CDD-9500-19B0337B71F0}" dt="2022-05-11T14:33:51.260" v="17390"/>
          <ac:spMkLst>
            <pc:docMk/>
            <pc:sldMk cId="690358974" sldId="85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FDB479F4-74BA-4CDD-9500-19B0337B71F0}" dt="2022-05-10T15:49:27.519" v="15449" actId="47"/>
        <pc:sldMkLst>
          <pc:docMk/>
          <pc:sldMk cId="2966069344" sldId="850"/>
        </pc:sldMkLst>
      </pc:sldChg>
      <pc:sldChg chg="modSp add mod">
        <pc:chgData name="Alfred Asterjadhi" userId="39de57b9-85c0-4fd1-aaac-8ca2b6560ad0" providerId="ADAL" clId="{FDB479F4-74BA-4CDD-9500-19B0337B71F0}" dt="2022-05-11T20:55:24.766" v="17697" actId="20577"/>
        <pc:sldMkLst>
          <pc:docMk/>
          <pc:sldMk cId="2447071448" sldId="851"/>
        </pc:sldMkLst>
        <pc:spChg chg="mod">
          <ac:chgData name="Alfred Asterjadhi" userId="39de57b9-85c0-4fd1-aaac-8ca2b6560ad0" providerId="ADAL" clId="{FDB479F4-74BA-4CDD-9500-19B0337B71F0}" dt="2022-05-11T20:55:24.766" v="17697" actId="20577"/>
          <ac:spMkLst>
            <pc:docMk/>
            <pc:sldMk cId="2447071448" sldId="851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2T14:08:38.460" v="19470"/>
        <pc:sldMkLst>
          <pc:docMk/>
          <pc:sldMk cId="1260577434" sldId="852"/>
        </pc:sldMkLst>
        <pc:spChg chg="mod">
          <ac:chgData name="Alfred Asterjadhi" userId="39de57b9-85c0-4fd1-aaac-8ca2b6560ad0" providerId="ADAL" clId="{FDB479F4-74BA-4CDD-9500-19B0337B71F0}" dt="2022-05-11T20:57:18.038" v="17701" actId="20577"/>
          <ac:spMkLst>
            <pc:docMk/>
            <pc:sldMk cId="1260577434" sldId="852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2T14:08:38.460" v="19470"/>
          <ac:spMkLst>
            <pc:docMk/>
            <pc:sldMk cId="1260577434" sldId="85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2T00:29:24.962" v="18830"/>
          <ac:graphicFrameMkLst>
            <pc:docMk/>
            <pc:sldMk cId="1260577434" sldId="852"/>
            <ac:graphicFrameMk id="3" creationId="{0F1D454E-8929-49B8-9186-B2A966563B7D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2T00:29:28.440" v="18832"/>
          <ac:graphicFrameMkLst>
            <pc:docMk/>
            <pc:sldMk cId="1260577434" sldId="852"/>
            <ac:graphicFrameMk id="7" creationId="{BB09718B-B262-4D23-BFF9-205C7BB7D61C}"/>
          </ac:graphicFrameMkLst>
        </pc:graphicFrameChg>
      </pc:sldChg>
      <pc:sldChg chg="addSp delSp modSp add mod">
        <pc:chgData name="Alfred Asterjadhi" userId="39de57b9-85c0-4fd1-aaac-8ca2b6560ad0" providerId="ADAL" clId="{FDB479F4-74BA-4CDD-9500-19B0337B71F0}" dt="2022-05-12T14:11:01.301" v="19513"/>
        <pc:sldMkLst>
          <pc:docMk/>
          <pc:sldMk cId="1854276450" sldId="853"/>
        </pc:sldMkLst>
        <pc:spChg chg="mod">
          <ac:chgData name="Alfred Asterjadhi" userId="39de57b9-85c0-4fd1-aaac-8ca2b6560ad0" providerId="ADAL" clId="{FDB479F4-74BA-4CDD-9500-19B0337B71F0}" dt="2022-05-11T20:59:46.752" v="17771" actId="20577"/>
          <ac:spMkLst>
            <pc:docMk/>
            <pc:sldMk cId="1854276450" sldId="85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1:01.301" v="19513"/>
          <ac:spMkLst>
            <pc:docMk/>
            <pc:sldMk cId="1854276450" sldId="853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5-11T21:01:08.441" v="17784"/>
          <ac:graphicFrameMkLst>
            <pc:docMk/>
            <pc:sldMk cId="1854276450" sldId="853"/>
            <ac:graphicFrameMk id="7" creationId="{743FD838-5942-4198-BF8D-29425E524E1F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1T21:25:09.218" v="18249"/>
          <ac:graphicFrameMkLst>
            <pc:docMk/>
            <pc:sldMk cId="1854276450" sldId="853"/>
            <ac:graphicFrameMk id="8" creationId="{0A3E8DF2-E328-41D4-A0BC-E8448F5DCF7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2T14:14:32.699" v="19557"/>
        <pc:sldMkLst>
          <pc:docMk/>
          <pc:sldMk cId="649185089" sldId="854"/>
        </pc:sldMkLst>
        <pc:spChg chg="mod">
          <ac:chgData name="Alfred Asterjadhi" userId="39de57b9-85c0-4fd1-aaac-8ca2b6560ad0" providerId="ADAL" clId="{FDB479F4-74BA-4CDD-9500-19B0337B71F0}" dt="2022-05-11T21:22:15.979" v="18140" actId="20577"/>
          <ac:spMkLst>
            <pc:docMk/>
            <pc:sldMk cId="649185089" sldId="85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2T14:14:32.699" v="19557"/>
          <ac:spMkLst>
            <pc:docMk/>
            <pc:sldMk cId="649185089" sldId="8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5-12T14:18:06.492" v="19607"/>
        <pc:sldMkLst>
          <pc:docMk/>
          <pc:sldMk cId="1958753585" sldId="855"/>
        </pc:sldMkLst>
        <pc:spChg chg="mod">
          <ac:chgData name="Alfred Asterjadhi" userId="39de57b9-85c0-4fd1-aaac-8ca2b6560ad0" providerId="ADAL" clId="{FDB479F4-74BA-4CDD-9500-19B0337B71F0}" dt="2022-05-12T01:06:49.571" v="18985" actId="13926"/>
          <ac:spMkLst>
            <pc:docMk/>
            <pc:sldMk cId="1958753585" sldId="85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18:06.492" v="19607"/>
          <ac:spMkLst>
            <pc:docMk/>
            <pc:sldMk cId="1958753585" sldId="855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2T14:33:08.015" v="19662"/>
        <pc:sldMkLst>
          <pc:docMk/>
          <pc:sldMk cId="619377074" sldId="856"/>
        </pc:sldMkLst>
        <pc:spChg chg="mod">
          <ac:chgData name="Alfred Asterjadhi" userId="39de57b9-85c0-4fd1-aaac-8ca2b6560ad0" providerId="ADAL" clId="{FDB479F4-74BA-4CDD-9500-19B0337B71F0}" dt="2022-05-12T01:07:01.234" v="18995" actId="20577"/>
          <ac:spMkLst>
            <pc:docMk/>
            <pc:sldMk cId="619377074" sldId="85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4:33:08.015" v="19662"/>
          <ac:spMkLst>
            <pc:docMk/>
            <pc:sldMk cId="619377074" sldId="85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5:08.765" v="21653" actId="13926"/>
        <pc:sldMkLst>
          <pc:docMk/>
          <pc:sldMk cId="1281965250" sldId="857"/>
        </pc:sldMkLst>
        <pc:spChg chg="mod">
          <ac:chgData name="Alfred Asterjadhi" userId="39de57b9-85c0-4fd1-aaac-8ca2b6560ad0" providerId="ADAL" clId="{FDB479F4-74BA-4CDD-9500-19B0337B71F0}" dt="2022-05-12T14:38:04.097" v="19751" actId="20577"/>
          <ac:spMkLst>
            <pc:docMk/>
            <pc:sldMk cId="1281965250" sldId="85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5:08.765" v="21653" actId="13926"/>
          <ac:spMkLst>
            <pc:docMk/>
            <pc:sldMk cId="1281965250" sldId="857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8:52.893" v="21674" actId="13926"/>
        <pc:sldMkLst>
          <pc:docMk/>
          <pc:sldMk cId="3650574173" sldId="858"/>
        </pc:sldMkLst>
        <pc:spChg chg="mod">
          <ac:chgData name="Alfred Asterjadhi" userId="39de57b9-85c0-4fd1-aaac-8ca2b6560ad0" providerId="ADAL" clId="{FDB479F4-74BA-4CDD-9500-19B0337B71F0}" dt="2022-05-12T14:44:36.130" v="19753" actId="20577"/>
          <ac:spMkLst>
            <pc:docMk/>
            <pc:sldMk cId="3650574173" sldId="858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8:52.893" v="21674" actId="13926"/>
          <ac:spMkLst>
            <pc:docMk/>
            <pc:sldMk cId="3650574173" sldId="858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5-12T12:50:18.498" v="19128" actId="47"/>
        <pc:sldMkLst>
          <pc:docMk/>
          <pc:sldMk cId="2119046735" sldId="859"/>
        </pc:sldMkLst>
        <pc:spChg chg="mod">
          <ac:chgData name="Alfred Asterjadhi" userId="39de57b9-85c0-4fd1-aaac-8ca2b6560ad0" providerId="ADAL" clId="{FDB479F4-74BA-4CDD-9500-19B0337B71F0}" dt="2022-05-12T12:48:38.761" v="19116" actId="20577"/>
          <ac:spMkLst>
            <pc:docMk/>
            <pc:sldMk cId="2119046735" sldId="85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2T12:49:21.228" v="19126" actId="20577"/>
          <ac:spMkLst>
            <pc:docMk/>
            <pc:sldMk cId="2119046735" sldId="859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7T00:43:57.496" v="23277" actId="13926"/>
        <pc:sldMkLst>
          <pc:docMk/>
          <pc:sldMk cId="3580720828" sldId="860"/>
        </pc:sldMkLst>
        <pc:spChg chg="mod">
          <ac:chgData name="Alfred Asterjadhi" userId="39de57b9-85c0-4fd1-aaac-8ca2b6560ad0" providerId="ADAL" clId="{FDB479F4-74BA-4CDD-9500-19B0337B71F0}" dt="2022-05-15T16:45:13.105" v="22161" actId="20577"/>
          <ac:spMkLst>
            <pc:docMk/>
            <pc:sldMk cId="3580720828" sldId="86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3:57.496" v="23277" actId="13926"/>
          <ac:spMkLst>
            <pc:docMk/>
            <pc:sldMk cId="3580720828" sldId="86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4.854" v="22146"/>
          <ac:spMkLst>
            <pc:docMk/>
            <pc:sldMk cId="3580720828" sldId="86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3T18:17:27.442" v="20263" actId="13926"/>
        <pc:sldMkLst>
          <pc:docMk/>
          <pc:sldMk cId="888575081" sldId="861"/>
        </pc:sldMkLst>
        <pc:spChg chg="mod">
          <ac:chgData name="Alfred Asterjadhi" userId="39de57b9-85c0-4fd1-aaac-8ca2b6560ad0" providerId="ADAL" clId="{FDB479F4-74BA-4CDD-9500-19B0337B71F0}" dt="2022-05-12T14:44:39.319" v="19754" actId="20577"/>
          <ac:spMkLst>
            <pc:docMk/>
            <pc:sldMk cId="888575081" sldId="86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3T18:17:27.442" v="20263" actId="13926"/>
          <ac:spMkLst>
            <pc:docMk/>
            <pc:sldMk cId="888575081" sldId="861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5T01:43:34.298" v="21634" actId="13926"/>
        <pc:sldMkLst>
          <pc:docMk/>
          <pc:sldMk cId="1877199512" sldId="862"/>
        </pc:sldMkLst>
        <pc:spChg chg="mod">
          <ac:chgData name="Alfred Asterjadhi" userId="39de57b9-85c0-4fd1-aaac-8ca2b6560ad0" providerId="ADAL" clId="{FDB479F4-74BA-4CDD-9500-19B0337B71F0}" dt="2022-05-12T14:33:15.103" v="19664" actId="20577"/>
          <ac:spMkLst>
            <pc:docMk/>
            <pc:sldMk cId="1877199512" sldId="86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5T01:43:34.298" v="21634" actId="13926"/>
          <ac:spMkLst>
            <pc:docMk/>
            <pc:sldMk cId="1877199512" sldId="862"/>
            <ac:spMk id="3" creationId="{3917E3A2-65E2-43CC-8703-41CD0178EDA4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17:41.527" v="22258"/>
        <pc:sldMkLst>
          <pc:docMk/>
          <pc:sldMk cId="664766684" sldId="863"/>
        </pc:sldMkLst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2" creationId="{12372A2F-8025-42D4-B5ED-6E7667DF00C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3" creationId="{62F62B3F-B941-45EF-B351-1E28D691F183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4" creationId="{8EEA6407-1423-45D1-ADAC-9947C3368360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5" creationId="{A5D7EFD7-28A2-4516-828E-F380567A4837}"/>
          </ac:spMkLst>
        </pc:spChg>
        <pc:spChg chg="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7" creationId="{AE2E02E0-ADF8-4CF9-B471-CD79507B831C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8" creationId="{F607869F-7821-486C-8811-81CD6A110B96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9" creationId="{953D0978-1289-48BF-801C-7CD38F7D0146}"/>
          </ac:spMkLst>
        </pc:spChg>
        <pc:spChg chg="mod">
          <ac:chgData name="Alfred Asterjadhi" userId="39de57b9-85c0-4fd1-aaac-8ca2b6560ad0" providerId="ADAL" clId="{FDB479F4-74BA-4CDD-9500-19B0337B71F0}" dt="2022-05-16T13:17:41.527" v="22258"/>
          <ac:spMkLst>
            <pc:docMk/>
            <pc:sldMk cId="664766684" sldId="863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FDB479F4-74BA-4CDD-9500-19B0337B71F0}" dt="2022-05-13T22:34:46.881" v="20799"/>
          <ac:spMkLst>
            <pc:docMk/>
            <pc:sldMk cId="664766684" sldId="863"/>
            <ac:spMk id="11" creationId="{76B475DF-53C2-46CE-9ED3-9AD987AB8160}"/>
          </ac:spMkLst>
        </pc:spChg>
      </pc:sldChg>
      <pc:sldChg chg="modSp new del mod">
        <pc:chgData name="Alfred Asterjadhi" userId="39de57b9-85c0-4fd1-aaac-8ca2b6560ad0" providerId="ADAL" clId="{FDB479F4-74BA-4CDD-9500-19B0337B71F0}" dt="2022-05-13T18:39:34.163" v="20472" actId="47"/>
        <pc:sldMkLst>
          <pc:docMk/>
          <pc:sldMk cId="2615786342" sldId="864"/>
        </pc:sldMkLst>
        <pc:spChg chg="mod">
          <ac:chgData name="Alfred Asterjadhi" userId="39de57b9-85c0-4fd1-aaac-8ca2b6560ad0" providerId="ADAL" clId="{FDB479F4-74BA-4CDD-9500-19B0337B71F0}" dt="2022-05-13T18:22:35.059" v="20296" actId="20577"/>
          <ac:spMkLst>
            <pc:docMk/>
            <pc:sldMk cId="2615786342" sldId="864"/>
            <ac:spMk id="2" creationId="{95069208-BA6C-4049-8295-397822C41315}"/>
          </ac:spMkLst>
        </pc:spChg>
        <pc:spChg chg="mod">
          <ac:chgData name="Alfred Asterjadhi" userId="39de57b9-85c0-4fd1-aaac-8ca2b6560ad0" providerId="ADAL" clId="{FDB479F4-74BA-4CDD-9500-19B0337B71F0}" dt="2022-05-13T18:32:04.913" v="20392"/>
          <ac:spMkLst>
            <pc:docMk/>
            <pc:sldMk cId="2615786342" sldId="864"/>
            <ac:spMk id="3" creationId="{C25096BA-BA21-4845-818E-129C2074E065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3T18:10:58.757" v="20231" actId="47"/>
        <pc:sldMkLst>
          <pc:docMk/>
          <pc:sldMk cId="1208653277" sldId="865"/>
        </pc:sldMkLst>
        <pc:spChg chg="mod">
          <ac:chgData name="Alfred Asterjadhi" userId="39de57b9-85c0-4fd1-aaac-8ca2b6560ad0" providerId="ADAL" clId="{FDB479F4-74BA-4CDD-9500-19B0337B71F0}" dt="2022-05-13T18:06:02.244" v="20197" actId="20577"/>
          <ac:spMkLst>
            <pc:docMk/>
            <pc:sldMk cId="1208653277" sldId="865"/>
            <ac:spMk id="2" creationId="{77B5DEB3-B65A-4F50-987F-169CFBC5B137}"/>
          </ac:spMkLst>
        </pc:spChg>
        <pc:spChg chg="mod">
          <ac:chgData name="Alfred Asterjadhi" userId="39de57b9-85c0-4fd1-aaac-8ca2b6560ad0" providerId="ADAL" clId="{FDB479F4-74BA-4CDD-9500-19B0337B71F0}" dt="2022-05-13T18:07:27.433" v="20201" actId="20577"/>
          <ac:spMkLst>
            <pc:docMk/>
            <pc:sldMk cId="1208653277" sldId="865"/>
            <ac:spMk id="3" creationId="{5B8CDBE3-F780-40A7-9E5C-A94A480E4E4F}"/>
          </ac:spMkLst>
        </pc:spChg>
      </pc:sldChg>
      <pc:sldChg chg="modSp new del mod ord">
        <pc:chgData name="Alfred Asterjadhi" userId="39de57b9-85c0-4fd1-aaac-8ca2b6560ad0" providerId="ADAL" clId="{FDB479F4-74BA-4CDD-9500-19B0337B71F0}" dt="2022-05-15T16:27:43.569" v="21956" actId="47"/>
        <pc:sldMkLst>
          <pc:docMk/>
          <pc:sldMk cId="3831447254" sldId="866"/>
        </pc:sldMkLst>
        <pc:spChg chg="mod">
          <ac:chgData name="Alfred Asterjadhi" userId="39de57b9-85c0-4fd1-aaac-8ca2b6560ad0" providerId="ADAL" clId="{FDB479F4-74BA-4CDD-9500-19B0337B71F0}" dt="2022-05-13T18:27:43.019" v="20331" actId="20577"/>
          <ac:spMkLst>
            <pc:docMk/>
            <pc:sldMk cId="3831447254" sldId="866"/>
            <ac:spMk id="3" creationId="{99438A27-7858-4D31-8E6A-A0B275F9734F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3:27:49.653" v="22333" actId="20577"/>
        <pc:sldMkLst>
          <pc:docMk/>
          <pc:sldMk cId="390586063" sldId="867"/>
        </pc:sldMkLst>
        <pc:spChg chg="mod">
          <ac:chgData name="Alfred Asterjadhi" userId="39de57b9-85c0-4fd1-aaac-8ca2b6560ad0" providerId="ADAL" clId="{FDB479F4-74BA-4CDD-9500-19B0337B71F0}" dt="2022-05-13T18:22:17.589" v="20287" actId="20577"/>
          <ac:spMkLst>
            <pc:docMk/>
            <pc:sldMk cId="390586063" sldId="8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49.653" v="22333" actId="20577"/>
          <ac:spMkLst>
            <pc:docMk/>
            <pc:sldMk cId="390586063" sldId="8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5-16T13:18:30.732" v="22290"/>
        <pc:sldMkLst>
          <pc:docMk/>
          <pc:sldMk cId="1743966415" sldId="868"/>
        </pc:sldMkLst>
        <pc:spChg chg="mod">
          <ac:chgData name="Alfred Asterjadhi" userId="39de57b9-85c0-4fd1-aaac-8ca2b6560ad0" providerId="ADAL" clId="{FDB479F4-74BA-4CDD-9500-19B0337B71F0}" dt="2022-05-13T18:11:04.729" v="20233" actId="20577"/>
          <ac:spMkLst>
            <pc:docMk/>
            <pc:sldMk cId="1743966415" sldId="868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18:30.732" v="22290"/>
          <ac:spMkLst>
            <pc:docMk/>
            <pc:sldMk cId="1743966415" sldId="868"/>
            <ac:spMk id="10" creationId="{99A414B4-2CCE-47B7-A036-CF3630BA2538}"/>
          </ac:spMkLst>
        </pc:spChg>
      </pc:sldChg>
      <pc:sldChg chg="addSp delSp modSp new del mod">
        <pc:chgData name="Alfred Asterjadhi" userId="39de57b9-85c0-4fd1-aaac-8ca2b6560ad0" providerId="ADAL" clId="{FDB479F4-74BA-4CDD-9500-19B0337B71F0}" dt="2022-05-15T02:15:17.049" v="21691" actId="2696"/>
        <pc:sldMkLst>
          <pc:docMk/>
          <pc:sldMk cId="2737505178" sldId="869"/>
        </pc:sldMkLst>
        <pc:spChg chg="mod">
          <ac:chgData name="Alfred Asterjadhi" userId="39de57b9-85c0-4fd1-aaac-8ca2b6560ad0" providerId="ADAL" clId="{FDB479F4-74BA-4CDD-9500-19B0337B71F0}" dt="2022-05-14T00:50:04.248" v="21286" actId="20577"/>
          <ac:spMkLst>
            <pc:docMk/>
            <pc:sldMk cId="2737505178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5T01:56:46.572" v="21675" actId="20577"/>
          <ac:spMkLst>
            <pc:docMk/>
            <pc:sldMk cId="2737505178" sldId="869"/>
            <ac:spMk id="3" creationId="{23E39CF3-121E-476C-AF8A-09C77DA45CA0}"/>
          </ac:spMkLst>
        </pc:spChg>
        <pc:graphicFrameChg chg="add del mod">
          <ac:chgData name="Alfred Asterjadhi" userId="39de57b9-85c0-4fd1-aaac-8ca2b6560ad0" providerId="ADAL" clId="{FDB479F4-74BA-4CDD-9500-19B0337B71F0}" dt="2022-05-13T22:41:15.405" v="21127"/>
          <ac:graphicFrameMkLst>
            <pc:docMk/>
            <pc:sldMk cId="2737505178" sldId="869"/>
            <ac:graphicFrameMk id="7" creationId="{1D6BC315-5776-4EFD-B2C7-634B3A49863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5-13T22:41:24.791" v="21131"/>
          <ac:graphicFrameMkLst>
            <pc:docMk/>
            <pc:sldMk cId="2737505178" sldId="869"/>
            <ac:graphicFrameMk id="8" creationId="{507B7AB8-340E-4F8A-89E7-089B37B832F1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4:40:57.134" v="22962"/>
        <pc:sldMkLst>
          <pc:docMk/>
          <pc:sldMk cId="3427388806" sldId="869"/>
        </pc:sldMkLst>
        <pc:spChg chg="mod">
          <ac:chgData name="Alfred Asterjadhi" userId="39de57b9-85c0-4fd1-aaac-8ca2b6560ad0" providerId="ADAL" clId="{FDB479F4-74BA-4CDD-9500-19B0337B71F0}" dt="2022-05-16T05:13:56.667" v="22227" actId="20577"/>
          <ac:spMkLst>
            <pc:docMk/>
            <pc:sldMk cId="3427388806" sldId="869"/>
            <ac:spMk id="2" creationId="{59FB0745-E54A-41F3-AD1D-C521F531B7F5}"/>
          </ac:spMkLst>
        </pc:spChg>
        <pc:spChg chg="mod">
          <ac:chgData name="Alfred Asterjadhi" userId="39de57b9-85c0-4fd1-aaac-8ca2b6560ad0" providerId="ADAL" clId="{FDB479F4-74BA-4CDD-9500-19B0337B71F0}" dt="2022-05-16T14:40:57.134" v="22962"/>
          <ac:spMkLst>
            <pc:docMk/>
            <pc:sldMk cId="3427388806" sldId="869"/>
            <ac:spMk id="3" creationId="{23E39CF3-121E-476C-AF8A-09C77DA45CA0}"/>
          </ac:spMkLst>
        </pc:spChg>
        <pc:spChg chg="mod">
          <ac:chgData name="Alfred Asterjadhi" userId="39de57b9-85c0-4fd1-aaac-8ca2b6560ad0" providerId="ADAL" clId="{FDB479F4-74BA-4CDD-9500-19B0337B71F0}" dt="2022-05-15T16:43:53.173" v="22150"/>
          <ac:spMkLst>
            <pc:docMk/>
            <pc:sldMk cId="3427388806" sldId="869"/>
            <ac:spMk id="6" creationId="{0A59E301-6155-4BC6-8120-80AC4EA4DAB8}"/>
          </ac:spMkLst>
        </pc:spChg>
      </pc:sldChg>
      <pc:sldChg chg="modSp add mod">
        <pc:chgData name="Alfred Asterjadhi" userId="39de57b9-85c0-4fd1-aaac-8ca2b6560ad0" providerId="ADAL" clId="{FDB479F4-74BA-4CDD-9500-19B0337B71F0}" dt="2022-05-17T00:22:42.922" v="23264" actId="13926"/>
        <pc:sldMkLst>
          <pc:docMk/>
          <pc:sldMk cId="879028547" sldId="870"/>
        </pc:sldMkLst>
        <pc:spChg chg="mod">
          <ac:chgData name="Alfred Asterjadhi" userId="39de57b9-85c0-4fd1-aaac-8ca2b6560ad0" providerId="ADAL" clId="{FDB479F4-74BA-4CDD-9500-19B0337B71F0}" dt="2022-05-15T16:45:09.929" v="22160" actId="20577"/>
          <ac:spMkLst>
            <pc:docMk/>
            <pc:sldMk cId="879028547" sldId="870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22:42.922" v="23264" actId="13926"/>
          <ac:spMkLst>
            <pc:docMk/>
            <pc:sldMk cId="879028547" sldId="870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2.849" v="22145"/>
          <ac:spMkLst>
            <pc:docMk/>
            <pc:sldMk cId="879028547" sldId="870"/>
            <ac:spMk id="6" creationId="{28014BC8-455B-416B-8213-5B71197E7937}"/>
          </ac:spMkLst>
        </pc:spChg>
      </pc:sldChg>
      <pc:sldChg chg="modSp add mod">
        <pc:chgData name="Alfred Asterjadhi" userId="39de57b9-85c0-4fd1-aaac-8ca2b6560ad0" providerId="ADAL" clId="{FDB479F4-74BA-4CDD-9500-19B0337B71F0}" dt="2022-05-17T01:08:54.477" v="23373" actId="13926"/>
        <pc:sldMkLst>
          <pc:docMk/>
          <pc:sldMk cId="2902283531" sldId="871"/>
        </pc:sldMkLst>
        <pc:spChg chg="mod">
          <ac:chgData name="Alfred Asterjadhi" userId="39de57b9-85c0-4fd1-aaac-8ca2b6560ad0" providerId="ADAL" clId="{FDB479F4-74BA-4CDD-9500-19B0337B71F0}" dt="2022-05-15T16:45:16.817" v="22162" actId="20577"/>
          <ac:spMkLst>
            <pc:docMk/>
            <pc:sldMk cId="2902283531" sldId="87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1:08:54.477" v="23373" actId="13926"/>
          <ac:spMkLst>
            <pc:docMk/>
            <pc:sldMk cId="2902283531" sldId="871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7.008" v="22147"/>
          <ac:spMkLst>
            <pc:docMk/>
            <pc:sldMk cId="2902283531" sldId="871"/>
            <ac:spMk id="6" creationId="{28014BC8-455B-416B-8213-5B71197E7937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47:19.433" v="23315" actId="13926"/>
        <pc:sldMkLst>
          <pc:docMk/>
          <pc:sldMk cId="1979072516" sldId="872"/>
        </pc:sldMkLst>
        <pc:spChg chg="mod">
          <ac:chgData name="Alfred Asterjadhi" userId="39de57b9-85c0-4fd1-aaac-8ca2b6560ad0" providerId="ADAL" clId="{FDB479F4-74BA-4CDD-9500-19B0337B71F0}" dt="2022-05-15T16:45:20.236" v="22163" actId="20577"/>
          <ac:spMkLst>
            <pc:docMk/>
            <pc:sldMk cId="1979072516" sldId="87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7T00:47:19.433" v="23315" actId="13926"/>
          <ac:spMkLst>
            <pc:docMk/>
            <pc:sldMk cId="1979072516" sldId="872"/>
            <ac:spMk id="3" creationId="{3917E3A2-65E2-43CC-8703-41CD0178EDA4}"/>
          </ac:spMkLst>
        </pc:spChg>
        <pc:spChg chg="mod">
          <ac:chgData name="Alfred Asterjadhi" userId="39de57b9-85c0-4fd1-aaac-8ca2b6560ad0" providerId="ADAL" clId="{FDB479F4-74BA-4CDD-9500-19B0337B71F0}" dt="2022-05-15T16:43:49.185" v="22148"/>
          <ac:spMkLst>
            <pc:docMk/>
            <pc:sldMk cId="1979072516" sldId="872"/>
            <ac:spMk id="6" creationId="{28014BC8-455B-416B-8213-5B71197E7937}"/>
          </ac:spMkLst>
        </pc:spChg>
        <pc:spChg chg="add del">
          <ac:chgData name="Alfred Asterjadhi" userId="39de57b9-85c0-4fd1-aaac-8ca2b6560ad0" providerId="ADAL" clId="{FDB479F4-74BA-4CDD-9500-19B0337B71F0}" dt="2022-05-16T14:11:02.127" v="22732"/>
          <ac:spMkLst>
            <pc:docMk/>
            <pc:sldMk cId="1979072516" sldId="872"/>
            <ac:spMk id="7" creationId="{432CC720-E625-437E-B9AC-E0DB8EE6F5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30:36.695" v="22362"/>
        <pc:sldMkLst>
          <pc:docMk/>
          <pc:sldMk cId="607294795" sldId="873"/>
        </pc:sldMkLst>
        <pc:spChg chg="mod">
          <ac:chgData name="Alfred Asterjadhi" userId="39de57b9-85c0-4fd1-aaac-8ca2b6560ad0" providerId="ADAL" clId="{FDB479F4-74BA-4CDD-9500-19B0337B71F0}" dt="2022-05-15T02:15:51.130" v="21703" actId="20577"/>
          <ac:spMkLst>
            <pc:docMk/>
            <pc:sldMk cId="607294795" sldId="87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0:36.695" v="22362"/>
          <ac:spMkLst>
            <pc:docMk/>
            <pc:sldMk cId="607294795" sldId="873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38.270" v="22143"/>
          <ac:spMkLst>
            <pc:docMk/>
            <pc:sldMk cId="607294795" sldId="873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FDB479F4-74BA-4CDD-9500-19B0337B71F0}" dt="2022-05-13T18:52:14.821" v="20637"/>
          <ac:graphicFrameMkLst>
            <pc:docMk/>
            <pc:sldMk cId="607294795" sldId="873"/>
            <ac:graphicFrameMk id="7" creationId="{F5FBE4ED-9BC3-4F2A-A56E-71EDDE659794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5-16T13:32:05.587" v="22402" actId="6549"/>
        <pc:sldMkLst>
          <pc:docMk/>
          <pc:sldMk cId="3336761077" sldId="874"/>
        </pc:sldMkLst>
        <pc:spChg chg="mod">
          <ac:chgData name="Alfred Asterjadhi" userId="39de57b9-85c0-4fd1-aaac-8ca2b6560ad0" providerId="ADAL" clId="{FDB479F4-74BA-4CDD-9500-19B0337B71F0}" dt="2022-05-15T16:45:06.261" v="22159" actId="20577"/>
          <ac:spMkLst>
            <pc:docMk/>
            <pc:sldMk cId="3336761077" sldId="874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3:32:05.587" v="22402" actId="6549"/>
          <ac:spMkLst>
            <pc:docMk/>
            <pc:sldMk cId="3336761077" sldId="874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40.789" v="22144"/>
          <ac:spMkLst>
            <pc:docMk/>
            <pc:sldMk cId="3336761077" sldId="874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6T13:27:51.930" v="22334"/>
        <pc:sldMkLst>
          <pc:docMk/>
          <pc:sldMk cId="577398858" sldId="875"/>
        </pc:sldMkLst>
        <pc:spChg chg="mod">
          <ac:chgData name="Alfred Asterjadhi" userId="39de57b9-85c0-4fd1-aaac-8ca2b6560ad0" providerId="ADAL" clId="{FDB479F4-74BA-4CDD-9500-19B0337B71F0}" dt="2022-05-13T22:37:25.861" v="20852" actId="20577"/>
          <ac:spMkLst>
            <pc:docMk/>
            <pc:sldMk cId="577398858" sldId="87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5-16T13:27:51.930" v="22334"/>
          <ac:spMkLst>
            <pc:docMk/>
            <pc:sldMk cId="577398858" sldId="875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FDB479F4-74BA-4CDD-9500-19B0337B71F0}" dt="2022-05-13T19:00:19.213" v="20762"/>
          <ac:graphicFrameMkLst>
            <pc:docMk/>
            <pc:sldMk cId="577398858" sldId="875"/>
            <ac:graphicFrameMk id="3" creationId="{809524E6-9959-4E3D-9D8D-AEFE53344A90}"/>
          </ac:graphicFrameMkLst>
        </pc:graphicFrameChg>
      </pc:sldChg>
      <pc:sldChg chg="modSp new del mod">
        <pc:chgData name="Alfred Asterjadhi" userId="39de57b9-85c0-4fd1-aaac-8ca2b6560ad0" providerId="ADAL" clId="{FDB479F4-74BA-4CDD-9500-19B0337B71F0}" dt="2022-05-14T01:20:38.268" v="21610" actId="47"/>
        <pc:sldMkLst>
          <pc:docMk/>
          <pc:sldMk cId="2933212565" sldId="876"/>
        </pc:sldMkLst>
        <pc:spChg chg="mod">
          <ac:chgData name="Alfred Asterjadhi" userId="39de57b9-85c0-4fd1-aaac-8ca2b6560ad0" providerId="ADAL" clId="{FDB479F4-74BA-4CDD-9500-19B0337B71F0}" dt="2022-05-13T23:02:47.688" v="21285" actId="20577"/>
          <ac:spMkLst>
            <pc:docMk/>
            <pc:sldMk cId="2933212565" sldId="876"/>
            <ac:spMk id="2" creationId="{8DD97C76-2D67-4C10-B470-DA22F8645C6A}"/>
          </ac:spMkLst>
        </pc:spChg>
      </pc:sldChg>
      <pc:sldChg chg="add del">
        <pc:chgData name="Alfred Asterjadhi" userId="39de57b9-85c0-4fd1-aaac-8ca2b6560ad0" providerId="ADAL" clId="{FDB479F4-74BA-4CDD-9500-19B0337B71F0}" dt="2022-05-15T02:15:09.293" v="21689"/>
        <pc:sldMkLst>
          <pc:docMk/>
          <pc:sldMk cId="763462358" sldId="877"/>
        </pc:sldMkLst>
      </pc:sldChg>
      <pc:sldChg chg="modSp add del mod">
        <pc:chgData name="Alfred Asterjadhi" userId="39de57b9-85c0-4fd1-aaac-8ca2b6560ad0" providerId="ADAL" clId="{FDB479F4-74BA-4CDD-9500-19B0337B71F0}" dt="2022-05-16T14:28:06.425" v="22930"/>
        <pc:sldMkLst>
          <pc:docMk/>
          <pc:sldMk cId="3616836576" sldId="877"/>
        </pc:sldMkLst>
        <pc:spChg chg="mod">
          <ac:chgData name="Alfred Asterjadhi" userId="39de57b9-85c0-4fd1-aaac-8ca2b6560ad0" providerId="ADAL" clId="{FDB479F4-74BA-4CDD-9500-19B0337B71F0}" dt="2022-05-16T05:13:51.769" v="22224" actId="20577"/>
          <ac:spMkLst>
            <pc:docMk/>
            <pc:sldMk cId="3616836576" sldId="877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28:06.425" v="22930"/>
          <ac:spMkLst>
            <pc:docMk/>
            <pc:sldMk cId="3616836576" sldId="877"/>
            <ac:spMk id="3" creationId="{93EB16D6-11CB-4092-9D44-C889CC5233EA}"/>
          </ac:spMkLst>
        </pc:spChg>
        <pc:spChg chg="mod">
          <ac:chgData name="Alfred Asterjadhi" userId="39de57b9-85c0-4fd1-aaac-8ca2b6560ad0" providerId="ADAL" clId="{FDB479F4-74BA-4CDD-9500-19B0337B71F0}" dt="2022-05-15T16:43:51.286" v="22149"/>
          <ac:spMkLst>
            <pc:docMk/>
            <pc:sldMk cId="3616836576" sldId="877"/>
            <ac:spMk id="6" creationId="{536B0377-C8E2-442F-A310-3A1EE7A7D0C0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5:30.571" v="23149"/>
        <pc:sldMkLst>
          <pc:docMk/>
          <pc:sldMk cId="3671386623" sldId="878"/>
        </pc:sldMkLst>
        <pc:spChg chg="mod">
          <ac:chgData name="Alfred Asterjadhi" userId="39de57b9-85c0-4fd1-aaac-8ca2b6560ad0" providerId="ADAL" clId="{FDB479F4-74BA-4CDD-9500-19B0337B71F0}" dt="2022-05-15T16:31:14.636" v="22049" actId="20577"/>
          <ac:spMkLst>
            <pc:docMk/>
            <pc:sldMk cId="3671386623" sldId="878"/>
            <ac:spMk id="2" creationId="{0EB9EDC7-96DF-40B7-B64B-BAE4C50345EC}"/>
          </ac:spMkLst>
        </pc:spChg>
        <pc:spChg chg="mod">
          <ac:chgData name="Alfred Asterjadhi" userId="39de57b9-85c0-4fd1-aaac-8ca2b6560ad0" providerId="ADAL" clId="{FDB479F4-74BA-4CDD-9500-19B0337B71F0}" dt="2022-05-16T14:55:30.571" v="23149"/>
          <ac:spMkLst>
            <pc:docMk/>
            <pc:sldMk cId="3671386623" sldId="878"/>
            <ac:spMk id="3" creationId="{7D8A6A32-A431-4804-9776-9C8FB201518F}"/>
          </ac:spMkLst>
        </pc:spChg>
        <pc:spChg chg="mod">
          <ac:chgData name="Alfred Asterjadhi" userId="39de57b9-85c0-4fd1-aaac-8ca2b6560ad0" providerId="ADAL" clId="{FDB479F4-74BA-4CDD-9500-19B0337B71F0}" dt="2022-05-15T16:44:00.300" v="22153"/>
          <ac:spMkLst>
            <pc:docMk/>
            <pc:sldMk cId="3671386623" sldId="878"/>
            <ac:spMk id="6" creationId="{7C5AD5D5-8C48-4B18-B9A8-567A768CBA57}"/>
          </ac:spMkLst>
        </pc:spChg>
      </pc:sldChg>
      <pc:sldChg chg="modSp add mod ord">
        <pc:chgData name="Alfred Asterjadhi" userId="39de57b9-85c0-4fd1-aaac-8ca2b6560ad0" providerId="ADAL" clId="{FDB479F4-74BA-4CDD-9500-19B0337B71F0}" dt="2022-05-16T14:52:49.308" v="23113" actId="13926"/>
        <pc:sldMkLst>
          <pc:docMk/>
          <pc:sldMk cId="18123573" sldId="879"/>
        </pc:sldMkLst>
        <pc:spChg chg="mod">
          <ac:chgData name="Alfred Asterjadhi" userId="39de57b9-85c0-4fd1-aaac-8ca2b6560ad0" providerId="ADAL" clId="{FDB479F4-74BA-4CDD-9500-19B0337B71F0}" dt="2022-05-16T14:52:49.308" v="23113" actId="13926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FDB479F4-74BA-4CDD-9500-19B0337B71F0}" dt="2022-05-15T16:43:58.252" v="22152"/>
          <ac:spMkLst>
            <pc:docMk/>
            <pc:sldMk cId="18123573" sldId="879"/>
            <ac:spMk id="6" creationId="{68A90A4B-C4A9-45C0-A057-332A374C3CF2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5-17T00:50:01.591" v="23329" actId="13926"/>
        <pc:sldMkLst>
          <pc:docMk/>
          <pc:sldMk cId="26872680" sldId="880"/>
        </pc:sldMkLst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2" creationId="{35CDB687-0632-4006-A686-C12015B002F3}"/>
          </ac:spMkLst>
        </pc:spChg>
        <pc:spChg chg="mod">
          <ac:chgData name="Alfred Asterjadhi" userId="39de57b9-85c0-4fd1-aaac-8ca2b6560ad0" providerId="ADAL" clId="{FDB479F4-74BA-4CDD-9500-19B0337B71F0}" dt="2022-05-17T00:50:01.591" v="23329" actId="13926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4" creationId="{44C8936E-98C0-41D5-BD17-E645D96AE1F9}"/>
          </ac:spMkLst>
        </pc:spChg>
        <pc:spChg chg="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5" creationId="{C2D19F5E-206B-4A6D-B21A-F45065C6325A}"/>
          </ac:spMkLst>
        </pc:spChg>
        <pc:spChg chg="mod">
          <ac:chgData name="Alfred Asterjadhi" userId="39de57b9-85c0-4fd1-aaac-8ca2b6560ad0" providerId="ADAL" clId="{FDB479F4-74BA-4CDD-9500-19B0337B71F0}" dt="2022-05-15T16:43:55.340" v="22151"/>
          <ac:spMkLst>
            <pc:docMk/>
            <pc:sldMk cId="26872680" sldId="880"/>
            <ac:spMk id="6" creationId="{901BC188-0DC3-468B-88B2-63081D398E1A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7" creationId="{2BF8D0F8-D171-4EB5-BB6F-658752D1027B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8" creationId="{AE560A36-8694-4EB8-AA35-CFF7899CA496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9" creationId="{30A1BD2C-3080-4EC0-B32D-12DDC27D4299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0" creationId="{95D84F8A-96F9-476B-BA40-871121CF4CE4}"/>
          </ac:spMkLst>
        </pc:spChg>
        <pc:spChg chg="add del mod">
          <ac:chgData name="Alfred Asterjadhi" userId="39de57b9-85c0-4fd1-aaac-8ca2b6560ad0" providerId="ADAL" clId="{FDB479F4-74BA-4CDD-9500-19B0337B71F0}" dt="2022-05-15T16:25:20.363" v="21950"/>
          <ac:spMkLst>
            <pc:docMk/>
            <pc:sldMk cId="26872680" sldId="880"/>
            <ac:spMk id="11" creationId="{6A07F9ED-EBCB-486A-8186-4E2DF8EECE29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5-17T00:54:33.063" v="23351" actId="13926"/>
        <pc:sldMkLst>
          <pc:docMk/>
          <pc:sldMk cId="170626906" sldId="881"/>
        </pc:sldMkLst>
        <pc:spChg chg="mod">
          <ac:chgData name="Alfred Asterjadhi" userId="39de57b9-85c0-4fd1-aaac-8ca2b6560ad0" providerId="ADAL" clId="{FDB479F4-74BA-4CDD-9500-19B0337B71F0}" dt="2022-05-15T16:31:10.020" v="22047" actId="20577"/>
          <ac:spMkLst>
            <pc:docMk/>
            <pc:sldMk cId="170626906" sldId="881"/>
            <ac:spMk id="2" creationId="{2D652578-09B5-429B-9FE3-A514CBA22698}"/>
          </ac:spMkLst>
        </pc:spChg>
        <pc:spChg chg="mod">
          <ac:chgData name="Alfred Asterjadhi" userId="39de57b9-85c0-4fd1-aaac-8ca2b6560ad0" providerId="ADAL" clId="{FDB479F4-74BA-4CDD-9500-19B0337B71F0}" dt="2022-05-17T00:54:33.063" v="23351" actId="13926"/>
          <ac:spMkLst>
            <pc:docMk/>
            <pc:sldMk cId="170626906" sldId="881"/>
            <ac:spMk id="3" creationId="{DA3347E7-FC1E-4FE8-9E9C-AD738F8CE7DE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4" creationId="{222AD12A-47EC-466D-9684-79F4C107BE37}"/>
          </ac:spMkLst>
        </pc:spChg>
        <pc:spChg chg="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5" creationId="{0DD6B8F0-78F0-4F39-BC07-42B760E3BD33}"/>
          </ac:spMkLst>
        </pc:spChg>
        <pc:spChg chg="mod">
          <ac:chgData name="Alfred Asterjadhi" userId="39de57b9-85c0-4fd1-aaac-8ca2b6560ad0" providerId="ADAL" clId="{FDB479F4-74BA-4CDD-9500-19B0337B71F0}" dt="2022-05-15T16:44:02.365" v="22154"/>
          <ac:spMkLst>
            <pc:docMk/>
            <pc:sldMk cId="170626906" sldId="881"/>
            <ac:spMk id="6" creationId="{D50A7F40-643F-47B6-9E7A-9669A1450A6A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7" creationId="{546926EA-395E-478D-9D5E-CC264B070003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8" creationId="{F69FB7B0-2039-4195-B201-BB05E5A78B1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9" creationId="{4F2475FF-4B5E-47FE-B6F7-11C1BE737D68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0" creationId="{49AE8B5B-4611-4C20-99FC-9DD6178DDA40}"/>
          </ac:spMkLst>
        </pc:spChg>
        <pc:spChg chg="add del mod">
          <ac:chgData name="Alfred Asterjadhi" userId="39de57b9-85c0-4fd1-aaac-8ca2b6560ad0" providerId="ADAL" clId="{FDB479F4-74BA-4CDD-9500-19B0337B71F0}" dt="2022-05-15T16:30:11.224" v="22023"/>
          <ac:spMkLst>
            <pc:docMk/>
            <pc:sldMk cId="170626906" sldId="881"/>
            <ac:spMk id="11" creationId="{45755120-A2AE-49DD-A74C-F01279C2075D}"/>
          </ac:spMkLst>
        </pc:spChg>
      </pc:sldChg>
      <pc:sldChg chg="modSp add mod">
        <pc:chgData name="Alfred Asterjadhi" userId="39de57b9-85c0-4fd1-aaac-8ca2b6560ad0" providerId="ADAL" clId="{FDB479F4-74BA-4CDD-9500-19B0337B71F0}" dt="2022-05-16T14:25:51.622" v="22895"/>
        <pc:sldMkLst>
          <pc:docMk/>
          <pc:sldMk cId="268061392" sldId="882"/>
        </pc:sldMkLst>
        <pc:spChg chg="mod">
          <ac:chgData name="Alfred Asterjadhi" userId="39de57b9-85c0-4fd1-aaac-8ca2b6560ad0" providerId="ADAL" clId="{FDB479F4-74BA-4CDD-9500-19B0337B71F0}" dt="2022-05-16T05:10:34.126" v="22212" actId="20577"/>
          <ac:spMkLst>
            <pc:docMk/>
            <pc:sldMk cId="268061392" sldId="882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5-16T14:25:51.622" v="22895"/>
          <ac:spMkLst>
            <pc:docMk/>
            <pc:sldMk cId="268061392" sldId="882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5-16T14:42:31.124" v="23017" actId="6549"/>
        <pc:sldMkLst>
          <pc:docMk/>
          <pc:sldMk cId="1569288744" sldId="883"/>
        </pc:sldMkLst>
        <pc:spChg chg="mod">
          <ac:chgData name="Alfred Asterjadhi" userId="39de57b9-85c0-4fd1-aaac-8ca2b6560ad0" providerId="ADAL" clId="{FDB479F4-74BA-4CDD-9500-19B0337B71F0}" dt="2022-05-16T14:41:11.451" v="22966" actId="20577"/>
          <ac:spMkLst>
            <pc:docMk/>
            <pc:sldMk cId="1569288744" sldId="883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5-16T14:42:31.124" v="23017" actId="6549"/>
          <ac:spMkLst>
            <pc:docMk/>
            <pc:sldMk cId="1569288744" sldId="88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FDB479F4-74BA-4CDD-9500-19B0337B71F0}" dt="2022-05-16T14:40:48.810" v="22961"/>
        <pc:sldMkLst>
          <pc:docMk/>
          <pc:sldMk cId="3956432323" sldId="884"/>
        </pc:sldMkLst>
      </pc:sldChg>
      <pc:sldMasterChg chg="modSp mod">
        <pc:chgData name="Alfred Asterjadhi" userId="39de57b9-85c0-4fd1-aaac-8ca2b6560ad0" providerId="ADAL" clId="{FDB479F4-74BA-4CDD-9500-19B0337B71F0}" dt="2022-05-16T13:21:41.906" v="223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5-16T13:21:41.906" v="223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802.11-22/1038r4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55-01-00be-lb266-cr-for-35-3-16-5-1-part-1.docx" TargetMode="External"/><Relationship Id="rId2" Type="http://schemas.openxmlformats.org/officeDocument/2006/relationships/hyperlink" Target="https://mentor.ieee.org/802.11/dcn/22/11-22-1023-05-00be-ap-link-disabl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1012-01-00be-crs-for-11be-d2-0-probe-request-ml-element-cids.doc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97-02-00be-lb266-cr-for-cids-related-to-9-4-2-170.docx" TargetMode="External"/><Relationship Id="rId2" Type="http://schemas.openxmlformats.org/officeDocument/2006/relationships/hyperlink" Target="https://mentor.ieee.org/802.11/dcn/22/11-22-1003-04-00be-lb266-cr-for-ml-ie-rul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1059-02-00be-lb266-cr-for-10-8.docx" TargetMode="External"/><Relationship Id="rId4" Type="http://schemas.openxmlformats.org/officeDocument/2006/relationships/hyperlink" Target="https://mentor.ieee.org/802.11/dcn/22/11-22-1032-02-00be-cr-for-35-3-3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58-01-00be-lb266-cr-for-clause-36-2-12-5.docx" TargetMode="External"/><Relationship Id="rId3" Type="http://schemas.openxmlformats.org/officeDocument/2006/relationships/hyperlink" Target="https://mentor.ieee.org/802.11/dcn/22/11-22-1024-01-00be-lb266-crs-on-cca-sensitivity.docx" TargetMode="External"/><Relationship Id="rId7" Type="http://schemas.openxmlformats.org/officeDocument/2006/relationships/hyperlink" Target="https://mentor.ieee.org/802.11/dcn/22/11-22-1057-01-00be-lb266-cr-for-cid-11284.docx" TargetMode="External"/><Relationship Id="rId2" Type="http://schemas.openxmlformats.org/officeDocument/2006/relationships/hyperlink" Target="https://mentor.ieee.org/802.11/dcn/22/11-22-1030-00-00be-lb266-cr-for-36-3-2-5-20-mhz-operating-non-ap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31-01-00be-lb266-cr-for-36-3-12-9-eht-stf.docx" TargetMode="External"/><Relationship Id="rId5" Type="http://schemas.openxmlformats.org/officeDocument/2006/relationships/hyperlink" Target="https://mentor.ieee.org/802.11/dcn/22/11-22-1027-02-00be-d2-0-comment-resolution-on-u-sig-part-1.docx" TargetMode="External"/><Relationship Id="rId4" Type="http://schemas.openxmlformats.org/officeDocument/2006/relationships/hyperlink" Target="https://mentor.ieee.org/802.11/dcn/22/11-22-1056-00-00be-lb266-cr-on-cid-12155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80-01-00be-lb266-cr-on-eht-phy-introduction-1.docx" TargetMode="External"/><Relationship Id="rId7" Type="http://schemas.openxmlformats.org/officeDocument/2006/relationships/hyperlink" Target="https://mentor.ieee.org/802.11/dcn/22/11-22-1066-01-00be-d2-0-comment-resolution-on-u-sig-part-2.docx" TargetMode="External"/><Relationship Id="rId2" Type="http://schemas.openxmlformats.org/officeDocument/2006/relationships/hyperlink" Target="https://mentor.ieee.org/802.11/dcn/22/11-22-1044-02-00be-lb266-cr-on-annex-z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76-01-00be-lb266-cr-for-36-2-2-ru-allocation.docx" TargetMode="External"/><Relationship Id="rId5" Type="http://schemas.openxmlformats.org/officeDocument/2006/relationships/hyperlink" Target="https://mentor.ieee.org/802.11/dcn/22/11-22-1064-00-00be-lb266-cr-for-9-4-2-313-5-eht-ppe-thresholds-field.docx" TargetMode="External"/><Relationship Id="rId4" Type="http://schemas.openxmlformats.org/officeDocument/2006/relationships/hyperlink" Target="https://mentor.ieee.org/802.11/dcn/22/11-22-1063-01-00be-lb266-cr-for-36-3-16-transmit-requirements.docx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048-00-00be-lb266-cr-320mhz-indication-in-non-ht-duplicated-frame.docx" TargetMode="External"/><Relationship Id="rId3" Type="http://schemas.openxmlformats.org/officeDocument/2006/relationships/hyperlink" Target="https://mentor.ieee.org/802.11/dcn/22/11-22-0993-00-00be-lb266-cr-for-9-3-1-22-3.docx" TargetMode="External"/><Relationship Id="rId7" Type="http://schemas.openxmlformats.org/officeDocument/2006/relationships/hyperlink" Target="https://mentor.ieee.org/802.11/dcn/22/11-22-1000-01-00be-lb266-cr-for-9-3-1-22-4.docx" TargetMode="External"/><Relationship Id="rId2" Type="http://schemas.openxmlformats.org/officeDocument/2006/relationships/hyperlink" Target="https://mentor.ieee.org/802.11/dcn/22/11-22-0992-00-00be-lb266-cr-for-9-3-1-22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16-00-00be-cr-for-table-35-7.docx" TargetMode="External"/><Relationship Id="rId5" Type="http://schemas.openxmlformats.org/officeDocument/2006/relationships/hyperlink" Target="https://mentor.ieee.org/802.11/dcn/22/11-22-0999-00-00be-lb266-cr-for-9-3-1-22-2.docx" TargetMode="External"/><Relationship Id="rId10" Type="http://schemas.openxmlformats.org/officeDocument/2006/relationships/hyperlink" Target="https://mentor.ieee.org/802.11/dcn/22/11-22-1042-01-00be-lb266-caluse3-2-cids-part-1.doc" TargetMode="External"/><Relationship Id="rId4" Type="http://schemas.openxmlformats.org/officeDocument/2006/relationships/hyperlink" Target="https://mentor.ieee.org/802.11/dcn/22/11-22-1092-00-00be-cr-on-cid-11819.doc" TargetMode="External"/><Relationship Id="rId9" Type="http://schemas.openxmlformats.org/officeDocument/2006/relationships/hyperlink" Target="https://mentor.ieee.org/802.11/dcn/22/11-22-1001-01-00be-lb266-cr-for-9-3-1-22-5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62-00-00be-lb266-cr-for-section-9-3-1-19-part1.doc" TargetMode="External"/><Relationship Id="rId7" Type="http://schemas.openxmlformats.org/officeDocument/2006/relationships/hyperlink" Target="https://mentor.ieee.org/802.11/dcn/22/11-22-1045-01-00be-lb266-cr-for-subclause-35-3-12-6.docx" TargetMode="External"/><Relationship Id="rId2" Type="http://schemas.openxmlformats.org/officeDocument/2006/relationships/hyperlink" Target="https://mentor.ieee.org/802.11/dcn/22/11-22-1002-01-00be-lb266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53-00-00be-cr-for-9-4-2-1.docx" TargetMode="External"/><Relationship Id="rId5" Type="http://schemas.openxmlformats.org/officeDocument/2006/relationships/hyperlink" Target="https://mentor.ieee.org/802.11/dcn/22/11-22-1047-01-00be-lb266-cr-for-subclause-9-3-3-8.docx" TargetMode="External"/><Relationship Id="rId4" Type="http://schemas.openxmlformats.org/officeDocument/2006/relationships/hyperlink" Target="https://mentor.ieee.org/802.11/dcn/22/11-22-1113-01-00be-lb266-cr-for-cids-related-to-35-11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62-00-00be-lb266-cr-for-section-9-3-1-19-part1.doc" TargetMode="External"/><Relationship Id="rId7" Type="http://schemas.openxmlformats.org/officeDocument/2006/relationships/hyperlink" Target="https://mentor.ieee.org/802.11/dcn/22/11-22-1045-01-00be-lb266-cr-for-subclause-35-3-12-6.docx" TargetMode="External"/><Relationship Id="rId2" Type="http://schemas.openxmlformats.org/officeDocument/2006/relationships/hyperlink" Target="https://mentor.ieee.org/802.11/dcn/22/11-22-1002-01-00be-lb266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53-00-00be-cr-for-9-4-2-1.docx" TargetMode="External"/><Relationship Id="rId5" Type="http://schemas.openxmlformats.org/officeDocument/2006/relationships/hyperlink" Target="https://mentor.ieee.org/802.11/dcn/22/11-22-1047-01-00be-lb266-cr-for-subclause-9-3-3-8.docx" TargetMode="External"/><Relationship Id="rId4" Type="http://schemas.openxmlformats.org/officeDocument/2006/relationships/hyperlink" Target="https://mentor.ieee.org/802.11/dcn/22/11-22-1113-01-00be-lb266-cr-for-cids-related-to-35-1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45-03-00be-lb266-cr-for-subclause-35-3-12-6.docx" TargetMode="External"/><Relationship Id="rId7" Type="http://schemas.openxmlformats.org/officeDocument/2006/relationships/hyperlink" Target="https://mentor.ieee.org/802.11/dcn/22/11-22-1018-01-00be-lb266-cr-for-basic-multi-link-element-part-1.docx" TargetMode="External"/><Relationship Id="rId2" Type="http://schemas.openxmlformats.org/officeDocument/2006/relationships/hyperlink" Target="https://mentor.ieee.org/802.11/dcn/22/11-22-1007-03-00be-lb266-cr-for-mbssid-operation-with-mlo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118-00-00be-cr-for-35-2-1-1.docx" TargetMode="External"/><Relationship Id="rId5" Type="http://schemas.openxmlformats.org/officeDocument/2006/relationships/hyperlink" Target="https://mentor.ieee.org/802.11/dcn/22/11-22-1111-01-00be-lb266-cr-for-9-4-1-72-and-9-4-1-73.docx" TargetMode="External"/><Relationship Id="rId4" Type="http://schemas.openxmlformats.org/officeDocument/2006/relationships/hyperlink" Target="https://mentor.ieee.org/802.11/dcn/22/11-22-1110-00-00be-lb266-cr-for-35-7-3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48-01-00be-lb266-cr-320mhz-indication-in-non-ht-duplicated-frame.docx" TargetMode="External"/><Relationship Id="rId2" Type="http://schemas.openxmlformats.org/officeDocument/2006/relationships/hyperlink" Target="https://mentor.ieee.org/802.11/dcn/22/11-22-1098-04-00be-lb266-cr-for-misc-cids-related-to-r-twt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113-01-00be-lb266-cr-for-cids-related-to-35-11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113-01-00be-lb266-cr-for-cids-related-to-35-11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125-03-00be-lb266-cr-for-figure-35-3.docx" TargetMode="External"/><Relationship Id="rId2" Type="http://schemas.openxmlformats.org/officeDocument/2006/relationships/hyperlink" Target="https://mentor.ieee.org/802.11/dcn/22/11-22-1046-01-00be-lb266-cr-for-subclause-9-4-2-19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124-04-00be-lb266-cr-for-9-3-1-22-misc.docx" TargetMode="External"/><Relationship Id="rId5" Type="http://schemas.openxmlformats.org/officeDocument/2006/relationships/hyperlink" Target="https://mentor.ieee.org/802.11/dcn/22/11-22-1165-03-00be-lb266-cr-document-resolving-comments-related-to-annex-b.docx" TargetMode="External"/><Relationship Id="rId4" Type="http://schemas.openxmlformats.org/officeDocument/2006/relationships/hyperlink" Target="https://mentor.ieee.org/802.11/dcn/22/11-22-1177-01-00be-lb266-cr-for-35-2-2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171-00-00be-cr-for-misc-cids.docx" TargetMode="External"/><Relationship Id="rId2" Type="http://schemas.openxmlformats.org/officeDocument/2006/relationships/hyperlink" Target="https://mentor.ieee.org/802.11/dcn/22/11-22-1054-02-00be-cr-for-35-3-5-1-part-i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1026-06-00be-cr-for-misc-cids-for-35-3-12-4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82-03-00be-tgbe-july-06-conference-call-minutes.docx" TargetMode="External"/><Relationship Id="rId2" Type="http://schemas.openxmlformats.org/officeDocument/2006/relationships/hyperlink" Target="https://mentor.ieee.org/802.11/dcn/22/11-22-0756-03-00be-tgbe-may-2022-meeting-minute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04-01-00be-lb266-cr-for-ps-operation-with-mlo.docx" TargetMode="External"/><Relationship Id="rId2" Type="http://schemas.openxmlformats.org/officeDocument/2006/relationships/hyperlink" Target="https://mentor.ieee.org/802.11/dcn/22/11-22-0997-00-00be-cr-for-10-3-14-2-and-10-3-14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09-02-00be-cr-for-35-3-13.docx" TargetMode="External"/><Relationship Id="rId5" Type="http://schemas.openxmlformats.org/officeDocument/2006/relationships/hyperlink" Target="https://mentor.ieee.org/802.11/dcn/22/11-22-1008-01-00be-lb266-cr-for-misc-cids-in-clause-9-4-2.docx" TargetMode="External"/><Relationship Id="rId4" Type="http://schemas.openxmlformats.org/officeDocument/2006/relationships/hyperlink" Target="https://mentor.ieee.org/802.11/dcn/22/11-22-1005-00-00be-lb266-cr-for-ba-operation-with-mlo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025-00-00be-cr-for-om-part-1.docx" TargetMode="External"/><Relationship Id="rId2" Type="http://schemas.openxmlformats.org/officeDocument/2006/relationships/hyperlink" Target="https://mentor.ieee.org/802.11/dcn/22/11-22-1019-02-00be-lb266-cr-for-clause-9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029-02-00be-lb266-cr-for-35-3-4-1.docx" TargetMode="External"/><Relationship Id="rId5" Type="http://schemas.openxmlformats.org/officeDocument/2006/relationships/hyperlink" Target="https://mentor.ieee.org/802.11/dcn/22/11-22-1015-02-00be-resolution-of-epcs-related-cids-in-clause-4-5-13-cc-266.docx" TargetMode="External"/><Relationship Id="rId4" Type="http://schemas.openxmlformats.org/officeDocument/2006/relationships/hyperlink" Target="https://mentor.ieee.org/802.11/dcn/22/11-22-1014-01-00be-resolution-of-cids-in-clause-3-1-related-to-epcs-cc-266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10013, </a:t>
            </a:r>
            <a:r>
              <a:rPr lang="en-US" sz="1100" b="0" dirty="0">
                <a:solidFill>
                  <a:schemeClr val="tx1"/>
                </a:solidFill>
              </a:rPr>
              <a:t>10383, 11105, 11760, 12623, 12911, 14054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11-22/1023r5</a:t>
            </a:r>
            <a:r>
              <a:rPr lang="en-US" sz="11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11136, 11444, 11446, 12660, 12661, 13807, 13808 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11-22/1055r1</a:t>
            </a:r>
            <a:r>
              <a:rPr lang="en-US" sz="1100" b="0" i="1" dirty="0">
                <a:solidFill>
                  <a:schemeClr val="tx1"/>
                </a:solidFill>
              </a:rPr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10457, 10458, 10563, 11128,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11395, 11396, 11397, 13261, 11398, 10564, </a:t>
            </a:r>
            <a:r>
              <a:rPr lang="en-US" sz="1100" b="0" u="sng" dirty="0">
                <a:solidFill>
                  <a:srgbClr val="FF0000"/>
                </a:solidFill>
              </a:rPr>
              <a:t>13477</a:t>
            </a:r>
            <a:r>
              <a:rPr lang="en-US" sz="1100" b="0" dirty="0">
                <a:solidFill>
                  <a:schemeClr val="tx1"/>
                </a:solidFill>
              </a:rPr>
              <a:t>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11-22/1012r2</a:t>
            </a:r>
            <a:r>
              <a:rPr lang="en-US" sz="1100" b="0" i="1" dirty="0">
                <a:solidFill>
                  <a:schemeClr val="tx1"/>
                </a:solidFill>
              </a:rPr>
              <a:t> [11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Rojan Chitrakar				Second: Rajat Pushkarna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i="1" dirty="0"/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75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10298, 11030, 10219, 10481, 10220, 11709, 10302, 12791, 11405, 11028, 11029, 11031, 11255, 13776, 14058, 11032, 11256, 14059, 10303, 10222, 11716, 14060, 11257, 11406, 13890, 13257, 10601, 13341, 10600, 13979, 10389, 11770, 12176, 10305, 10223, 13777, 11718, 10602, 10439, 11034, 13609, 13778, 10603, 13613, 11035, 13610, 13780, 11033, 11719, 10224, 13781, 13782, 10604, 11407, 13342, 13779, 14108, 10770, 11036, 13343, 12587, 12177, 13612, 11386, 12822, 11394, 12823, 11402, 13478, 11399, 10566, 10568, 10559, 10569, 10570, 11403, 12792, 12793, 10599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11-22/1003r4</a:t>
            </a:r>
            <a:r>
              <a:rPr lang="en-US" sz="1200" b="0" i="1" dirty="0">
                <a:solidFill>
                  <a:schemeClr val="tx1"/>
                </a:solidFill>
              </a:rPr>
              <a:t> [79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13267, 12965, 10552, 14114, 13991, 10453, 13052, 10553, 13462, 10554, 10555, 14023, 10556, 11385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11-22/1097r2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10309, 10411, 11080, 10608, 10609, 10607, 13623, 11773, 12992, 10610, 12993, 11100, 11720, 11721, 11722, 12991, 11772, 13622, 13621, 13347, 11099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11-22/1032r2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10843, 11842, 11843, 11851, 12060, 12783, 12975, 13122, 13714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11-22/1059r2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Abhishek Patil				Second: Po-Kai Huang</a:t>
            </a:r>
          </a:p>
          <a:p>
            <a:pPr marL="0" indent="0"/>
            <a:r>
              <a:rPr lang="en-US" sz="1800" dirty="0"/>
              <a:t>Discussion: Some minor discussion.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23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10824, 11205, 11206, 11236, 11342, 12016, 12146, 12185, 12199, 12200, 12869, 13208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11/22-1030r0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11304, 12350, 12407, 12932, 13098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11/22-1024r1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12155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11-22/1056r0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10378, 10830, 10938, 11285, 11354, 11356, 11357, 12020, 12201, 12584, 12585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11/22-1027r2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10758, 11289, 11364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11-22/1031r1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11284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11-22/1057r1</a:t>
            </a:r>
            <a:r>
              <a:rPr lang="en-US" sz="11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12019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11/22-1058r1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Bin Tian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704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10404, 10762, 10763, 11698, 12262, 12530, 12531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11/22-1044r2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12132, 12533, 12178, 12179, 13206, 12528, 12135, 12137, 12136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11/22-1080r1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10953, 10954, 10955, 11224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11/22-1063r1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10394, 10399, 10401, 10812, 11234 in </a:t>
            </a:r>
            <a:r>
              <a:rPr lang="en-US" sz="1100" b="0" dirty="0">
                <a:hlinkClick r:id="rId5"/>
              </a:rPr>
              <a:t>11/22-1064r0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11337, 11338 in </a:t>
            </a:r>
            <a:r>
              <a:rPr lang="en-US" sz="1100" b="0" dirty="0">
                <a:hlinkClick r:id="rId6"/>
              </a:rPr>
              <a:t>11/22-1076r1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10937, 11221, 11355, 12188, 12202, 12532 in </a:t>
            </a:r>
            <a:r>
              <a:rPr lang="en-US" sz="1100" b="0" dirty="0">
                <a:hlinkClick r:id="rId7"/>
              </a:rPr>
              <a:t>11/22-1066r1</a:t>
            </a:r>
            <a:r>
              <a:rPr lang="en-US" sz="1100" b="0" dirty="0"/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/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Ross Jian Yu				Second: Ming Gan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73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10798, 10724, 10976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11-22/992r0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12345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11-22/993r0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 </a:t>
            </a:r>
            <a:r>
              <a:rPr lang="en-US" sz="1200" i="1" u="sng" dirty="0">
                <a:solidFill>
                  <a:schemeClr val="tx1"/>
                </a:solidFill>
              </a:rPr>
              <a:t>and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11819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11-22/1092r0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11493, 10960, 10949, 10950, 10961, 11996, 10963, 10962, 11997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11-22/999r0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11057, 12012, 12874, 13448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11-22/1016r0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13547, 10801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11-22/1000r1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 </a:t>
            </a:r>
            <a:r>
              <a:rPr lang="en-US" sz="1200" i="1" u="sng" dirty="0">
                <a:solidFill>
                  <a:schemeClr val="tx1"/>
                </a:solidFill>
              </a:rPr>
              <a:t>and </a:t>
            </a:r>
            <a:r>
              <a:rPr lang="en-US" sz="1200" dirty="0">
                <a:solidFill>
                  <a:schemeClr val="tx1"/>
                </a:solidFill>
              </a:rPr>
              <a:t>10127, 12248 in </a:t>
            </a:r>
            <a:r>
              <a:rPr lang="en-US" sz="1200" dirty="0">
                <a:solidFill>
                  <a:schemeClr val="tx1"/>
                </a:solidFill>
                <a:hlinkClick r:id="rId8"/>
              </a:rPr>
              <a:t>11-22/1048r0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11998, 10981, 11495, 11496, 13048, 10959, 12353, 11497, 11498 in </a:t>
            </a:r>
            <a:r>
              <a:rPr lang="en-US" sz="1200" dirty="0">
                <a:solidFill>
                  <a:schemeClr val="tx1"/>
                </a:solidFill>
                <a:hlinkClick r:id="rId9"/>
              </a:rPr>
              <a:t>11-22/1001r1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11169, 11174, 11817, 11818, in </a:t>
            </a:r>
            <a:r>
              <a:rPr lang="en-US" sz="1200" dirty="0">
                <a:solidFill>
                  <a:schemeClr val="tx1"/>
                </a:solidFill>
                <a:hlinkClick r:id="rId10"/>
              </a:rPr>
              <a:t>11-22/1042r1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Po-Kai Huang				Second: Ross Jian Yu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441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410a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amend motion 410 as follows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“Move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12493, 10982, 13865, 12757, 12758, 11500, 11502, 11501, 11503, 11999, 11499 in </a:t>
            </a:r>
            <a:r>
              <a:rPr lang="en-US" sz="11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11-22/1002r1</a:t>
            </a:r>
            <a:r>
              <a:rPr lang="en-US" sz="1100" i="1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10790, 10971, 11623, 11890, 11993 in </a:t>
            </a:r>
            <a:r>
              <a:rPr lang="en-US" sz="11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11-22/1062r1</a:t>
            </a:r>
            <a:r>
              <a:rPr lang="en-US" sz="1100" i="1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12277, 13832, </a:t>
            </a:r>
            <a:r>
              <a:rPr lang="en-US" sz="1100" strike="sngStrike" dirty="0">
                <a:solidFill>
                  <a:srgbClr val="FF0000"/>
                </a:solidFill>
              </a:rPr>
              <a:t>11673,</a:t>
            </a:r>
            <a:r>
              <a:rPr lang="en-US" sz="1100" dirty="0">
                <a:solidFill>
                  <a:schemeClr val="tx1"/>
                </a:solidFill>
              </a:rPr>
              <a:t> 11921 in </a:t>
            </a:r>
            <a:r>
              <a:rPr lang="en-US" sz="11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11-22/1113r1</a:t>
            </a:r>
            <a:r>
              <a:rPr lang="en-US" sz="11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11118, 12053, 13314, 11863, 12231, 13457 in </a:t>
            </a:r>
            <a:r>
              <a:rPr lang="en-US" sz="11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11-22/1047r1</a:t>
            </a:r>
            <a:r>
              <a:rPr lang="en-US" sz="1100" i="1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10543, 13748, 12960 in </a:t>
            </a:r>
            <a:r>
              <a:rPr lang="en-US" sz="11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6"/>
              </a:rPr>
              <a:t>11-22/1053r0</a:t>
            </a:r>
            <a:r>
              <a:rPr lang="en-US" sz="11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10650,  10878,  10879,  10880, 12644, 13797, 13798 in </a:t>
            </a:r>
            <a:r>
              <a:rPr lang="en-US" sz="1100" dirty="0">
                <a:solidFill>
                  <a:schemeClr val="tx1"/>
                </a:solidFill>
                <a:hlinkClick r:id="rId7"/>
              </a:rPr>
              <a:t>11-22/1045r1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“</a:t>
            </a:r>
            <a:endParaRPr lang="en-US" altLang="en-US" sz="1600" b="1" dirty="0"/>
          </a:p>
          <a:p>
            <a:pPr marL="0" indent="0"/>
            <a:r>
              <a:rPr lang="en-US" sz="1600" dirty="0"/>
              <a:t>Move: Stephen McCann				Second: Ray Yang</a:t>
            </a:r>
          </a:p>
          <a:p>
            <a:pPr marL="0" indent="0"/>
            <a:r>
              <a:rPr lang="en-US" sz="1600" dirty="0"/>
              <a:t>Discussion: Some. </a:t>
            </a:r>
            <a:endParaRPr lang="en-US" sz="1600" b="0" dirty="0"/>
          </a:p>
          <a:p>
            <a:r>
              <a:rPr lang="en-US" sz="1600" dirty="0"/>
              <a:t>Preliminary Result: 48Y, 27N, 36A (passes)*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48Y, 27N, 36A (passes)*</a:t>
            </a:r>
          </a:p>
          <a:p>
            <a:endParaRPr lang="en-US" sz="1600" dirty="0"/>
          </a:p>
          <a:p>
            <a:r>
              <a:rPr lang="en-US" sz="1200" b="0" dirty="0"/>
              <a:t>* this is a procedural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55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12493, 10982, 13865, 12757, 12758, 11500, 11502, 11501, 11503, 11999, 11499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11-22/1002r1</a:t>
            </a:r>
            <a:r>
              <a:rPr lang="en-US" sz="1200" i="1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10790, 10971, 11623, 11890, 11993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11-22/1062r1</a:t>
            </a:r>
            <a:r>
              <a:rPr lang="en-US" sz="1200" i="1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12277, 13832, </a:t>
            </a:r>
            <a:r>
              <a:rPr lang="en-US" sz="1200" strike="sngStrike" dirty="0">
                <a:solidFill>
                  <a:srgbClr val="FF0000"/>
                </a:solidFill>
              </a:rPr>
              <a:t>11673,</a:t>
            </a:r>
            <a:r>
              <a:rPr lang="en-US" sz="1200" dirty="0">
                <a:solidFill>
                  <a:schemeClr val="tx1"/>
                </a:solidFill>
              </a:rPr>
              <a:t> 11921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11118, 12053, 13314, 11863, 12231, 13457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5"/>
              </a:rPr>
              <a:t>11-22/1047r1</a:t>
            </a:r>
            <a:r>
              <a:rPr lang="en-US" sz="1200" i="1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10543, 13748, 12960 in </a:t>
            </a:r>
            <a:r>
              <a:rPr lang="en-US" sz="12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6"/>
              </a:rPr>
              <a:t>11-22/1053r0</a:t>
            </a:r>
            <a:r>
              <a:rPr lang="en-US" sz="1200" i="1" dirty="0">
                <a:solidFill>
                  <a:schemeClr val="tx1"/>
                </a:solidFill>
              </a:rPr>
              <a:t> 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10650, 10878, 10879, 10880, 12644, 13797, 13798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11-22/1045r1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Stephen Palm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583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13624, 13515, 12260, 12261, 12788, 10668, 10669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11-22/1007r3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12072, 10729, 13860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11-22/1045r3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11672, 12536, 12543, 12544.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11-22/1110r0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[4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12122, 11688, 12123, 12124, 12545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11-22/1111r1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[5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11015, 11016, 12496, 13768, 13769, 14095 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11-22/1118r0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[6 CIDs]</a:t>
            </a:r>
            <a:endParaRPr lang="en-US" sz="1200" dirty="0">
              <a:solidFill>
                <a:schemeClr val="tx1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11387, 11388, 12057, 11389, 11122, 13474, 10099, 13754, 11391, 12059, 12935, 13099, 11393, 13755, 11517, 14113, 13841, 13842, 12221, 11124, 11125, 11126, 11127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11-22/1018r1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[23 CIDs]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Wook Bong Lee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83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10191, 10192, 11826, 12456, 10467, 10468, 13243, 13483, 11109, 13012, 10894, 12268, 12269, 10892, 13300, 10893, 13023, 11780, 11616, 13018, 10465, 10857, 11110, 11585, 11618, 13101, 13235, 12402,  11023, 12268, 12269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11-22/1098r4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13718, 14096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11-22/1048r1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  <a:endParaRPr lang="en-US" sz="12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Chunyu Hu				Second: Yunbo Li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481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11673 in </a:t>
            </a:r>
            <a:r>
              <a:rPr lang="en-US" sz="1200" u="sng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2"/>
              </a:rPr>
              <a:t>11-22/1113r1</a:t>
            </a:r>
            <a:r>
              <a:rPr lang="en-US" sz="1200" i="1" dirty="0">
                <a:solidFill>
                  <a:schemeClr val="tx1"/>
                </a:solidFill>
              </a:rPr>
              <a:t> [1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Laurent Cariou				Second: Ross Jian Yu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105Y, 9N, 32A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105Y, 9N, 32A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59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July 2022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</a:t>
            </a:r>
            <a:r>
              <a:rPr lang="en-US" altLang="en-US" sz="2000">
                <a:solidFill>
                  <a:schemeClr val="tx1"/>
                </a:solidFill>
                <a:latin typeface="Arial" panose="020B0604020202020204" pitchFamily="34" charset="0"/>
              </a:rPr>
              <a:t>Guo (Huawei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DB10-358F-1307-A743-A8997D8A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55978-992C-601C-CF24-5FBA94FBC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D2.1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402 to 413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Abhishek Patil			Second: Stephen McCann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FC44-DECA-7660-E27B-7F69F781C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CE1C5-614E-01C5-CB2C-54A342240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40CD74-FACB-FB09-B762-1D73EDC22F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336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498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415 (Joint-ERRATA)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10985, </a:t>
            </a:r>
            <a:r>
              <a:rPr lang="en-US" sz="1200" strike="sngStrike" dirty="0">
                <a:solidFill>
                  <a:srgbClr val="FF0000"/>
                </a:solidFill>
              </a:rPr>
              <a:t>11050,</a:t>
            </a:r>
            <a:r>
              <a:rPr lang="en-US" sz="1200" dirty="0">
                <a:solidFill>
                  <a:schemeClr val="tx1"/>
                </a:solidFill>
              </a:rPr>
              <a:t> 11952, 13728, 12231, 13457 in </a:t>
            </a:r>
            <a:r>
              <a:rPr lang="en-US" sz="1200" u="sng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2"/>
              </a:rPr>
              <a:t>11-22/1047r1</a:t>
            </a:r>
            <a:r>
              <a:rPr lang="en-US" sz="1200" i="1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b="0" dirty="0"/>
              <a:t>Note: CR for these CIDs obtained majority support during the SP phase, however the CID list that was included in the motion was incorrect. Removed 11050 since it was approved in 11-22/1019r2.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35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12053, 13314 in </a:t>
            </a:r>
            <a:r>
              <a:rPr lang="en-US" sz="1200" u="sng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2"/>
              </a:rPr>
              <a:t>11-22/1046r1</a:t>
            </a:r>
            <a:r>
              <a:rPr lang="en-US" sz="1200" i="1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13605, 13345, 13891, 13606, 13607, 13608, 13344, 13611, 12511, 10605, 11771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11-22/1125r3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11130, 11095, 13886, 11096, 12508, 12509, 13887, 13847, 13976, 13888, 10995, 13319, 13977, 10922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11-22/1177r1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[14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11839, 11840, 11841, 11846, 13532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11-22/1165r3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11491, 10975, 10375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11-22/1124r4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26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40005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10002, 10414, 11418, 13270, 10018, 11731, 13268, 13324, 13507, 11561, 13786, 13983, 10084, 10106, 10232, 11417, 11563, 10314, 10315, 14022, 11737, 10316, 12616, 11419, 14061, 13269, 11733, 13271, 11732, 10485, 10728, 11734, 11947, 13897, 13898, 13896, 13520, 11180, 11178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[39 CIDs]</a:t>
            </a:r>
          </a:p>
          <a:p>
            <a:pPr marL="40005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10211, 10992, 11528, 12077, 12611, 12612, 12613, 12974, 13530, 13711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11-22/1171r0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</a:t>
            </a:r>
            <a:endParaRPr lang="en-US" sz="1800" b="0" dirty="0"/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059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418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11078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 TGbe Secretary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confirm Jason Yuchen Guo as TGbe Secretary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/>
              <a:t>Move: Rubayet Shafin 			Second: Xiaofei Wang</a:t>
            </a:r>
          </a:p>
          <a:p>
            <a:endParaRPr lang="en-US" sz="180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800" dirty="0"/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9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15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12779, 12605, 12808, 11762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11-22/1026r6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Laurent Cariou				Second: Abhishek Patil</a:t>
            </a:r>
          </a:p>
          <a:p>
            <a:pPr marL="0" indent="0"/>
            <a:r>
              <a:rPr lang="en-US" sz="1800" dirty="0"/>
              <a:t>Discussion: Some.</a:t>
            </a:r>
            <a:endParaRPr lang="en-US" sz="1800" b="0" dirty="0"/>
          </a:p>
          <a:p>
            <a:r>
              <a:rPr lang="en-US" sz="1800" dirty="0"/>
              <a:t>Preliminary Result: 75Y, 46N, 27A (fails)</a:t>
            </a:r>
          </a:p>
          <a:p>
            <a:r>
              <a:rPr lang="en-US" sz="1800" dirty="0"/>
              <a:t>Result: 75Y, 46N, 27A (fails)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23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https://mentor.ieee.org/802.11/dcn/22/11-22-0756-0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-00be-tgbe-may-2022-meeting-minutes.docx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https://mentor.ieee.org/802.11/dcn/22/11-22-0982-0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-00be-tgbe-july-06-conference-call-minutes.docx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Abhishek Patil			Second: Matthew Fischer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39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10289, 10290, 10291, 13494, 11529, 11923, 11924, 11981, 11982, 11983, 12265, 12266, 13119, 13495, 13496, 14042, 14043, 14044, 14045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11-22/11-22/997r0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10649, 10104, 10897, 12281, 12483, 12637, 13331, 13615, 13694, 13616, 13617, 12638, 11747, 11748, 12639, 13618, 10245, 13380, 13381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10639, 12295, 11259, 11611, 10001, 13330, 13909, 13910, 11054, 11053, 10347, 10348, 13911, 10086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11-22/1005r0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11184, 12776, 12052, 10549, 10557, 11509, 11510, 11511, 12055, 12968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11-22/1008r1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11872, 11873, 11874, 11875, 12469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11-22/1009r</a:t>
            </a:r>
            <a:r>
              <a:rPr lang="en-US" sz="1100" b="0" dirty="0">
                <a:solidFill>
                  <a:srgbClr val="FF0000"/>
                </a:solidFill>
                <a:hlinkClick r:id="rId6"/>
              </a:rPr>
              <a:t>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Abhishek Patil				Second: Po-Kai Huang 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88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404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10532, 10534, 11379, 11052, 13251, 10984, 12051, 13727, 11049, 13456, 10536, 11380, 11051, 11050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11-22/1019r2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13859, 10205, 11828, 12157, 12243, 12244, 12954, 12121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11-22/1025r0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13296, 11471, 11785, 10182, 12031, 10183, 11786, 12032, 13297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11-22/1014r1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10193, 11787, 11788, 11824, 10194, 12037, 11789, 12941, 12258, 11247, 10195, 11791, 11792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11-22/1015r2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10225, 10412, 10484, 10612, 10613, 11409, 11552, 11723, 11724, 11725, 11726, 11774, 13625, 13626, 13632, 13980, 13981, 13982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11-22/1029r2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Subir Das				Second: Stephen McCann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001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174727</TotalTime>
  <Words>2976</Words>
  <Application>Microsoft Office PowerPoint</Application>
  <PresentationFormat>On-screen Show (4:3)</PresentationFormat>
  <Paragraphs>317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Times New Roman</vt:lpstr>
      <vt:lpstr>Office Theme</vt:lpstr>
      <vt:lpstr>Document</vt:lpstr>
      <vt:lpstr>TGbe Motions List - Part 3</vt:lpstr>
      <vt:lpstr>IEEE 802.11 TGbe: Enhancements for Extremely High Throughput (EHT) WLAN Task Group</vt:lpstr>
      <vt:lpstr>Motions on July 11th</vt:lpstr>
      <vt:lpstr>Confirm TGbe Secretary</vt:lpstr>
      <vt:lpstr>Motions on July 14th</vt:lpstr>
      <vt:lpstr>Motion 402</vt:lpstr>
      <vt:lpstr>Approve TG Minutes</vt:lpstr>
      <vt:lpstr>Motion 403 (MAC)</vt:lpstr>
      <vt:lpstr>Motion 404 (MAC)</vt:lpstr>
      <vt:lpstr>Motion 405 (MAC)</vt:lpstr>
      <vt:lpstr>Motion 406 (MAC)</vt:lpstr>
      <vt:lpstr>Motion 407 (PHY)</vt:lpstr>
      <vt:lpstr>Motion 408 (PHY)</vt:lpstr>
      <vt:lpstr>Motion 409 (Joint)</vt:lpstr>
      <vt:lpstr>Motion 410a</vt:lpstr>
      <vt:lpstr>Motion 410 (Joint)</vt:lpstr>
      <vt:lpstr>Motion 411 (Joint)</vt:lpstr>
      <vt:lpstr>Motion 412 (Joint)</vt:lpstr>
      <vt:lpstr>Motion 413 (Joint)</vt:lpstr>
      <vt:lpstr>Motion 414</vt:lpstr>
      <vt:lpstr>Motions on August 10th</vt:lpstr>
      <vt:lpstr>Motion 415 (Joint-ERRATA)</vt:lpstr>
      <vt:lpstr>Motion 416 (Joint)</vt:lpstr>
      <vt:lpstr>Motion 417 (MAC)</vt:lpstr>
      <vt:lpstr>Motion 418 (Withdrawal)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2022-07-28T18:14:46Z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