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621" r:id="rId5"/>
    <p:sldId id="2398" r:id="rId6"/>
    <p:sldId id="239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47" autoAdjust="0"/>
    <p:restoredTop sz="97563" autoAdjust="0"/>
  </p:normalViewPr>
  <p:slideViewPr>
    <p:cSldViewPr>
      <p:cViewPr varScale="1">
        <p:scale>
          <a:sx n="114" d="100"/>
          <a:sy n="114" d="100"/>
        </p:scale>
        <p:origin x="1032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802.11-22/1021r1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Requirement for Changing TSF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938729"/>
              </p:ext>
            </p:extLst>
          </p:nvPr>
        </p:nvGraphicFramePr>
        <p:xfrm>
          <a:off x="1604963" y="2408238"/>
          <a:ext cx="8816975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240543" imgH="2785348" progId="Word.Document.8">
                  <p:embed/>
                </p:oleObj>
              </mc:Choice>
              <mc:Fallback>
                <p:oleObj name="Document" r:id="rId4" imgW="8240543" imgH="278534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408238"/>
                        <a:ext cx="8816975" cy="297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3D23D-EFE9-EC6C-FDF7-B9B860A86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2EEE-ECFB-FCFA-BA98-33A0E02B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Time Service Function TSF Field is transmitted in the (regularly transmitted) beacon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TSF Field can be used to track an AP across changes to BSSID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Observe beacons transmitted immediately before and after changing BSSID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Record the </a:t>
            </a:r>
            <a:r>
              <a:rPr lang="en-US" i="1" dirty="0"/>
              <a:t>value difference </a:t>
            </a:r>
            <a:r>
              <a:rPr lang="en-US" dirty="0"/>
              <a:t>between the TSF values in beacons.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Record the </a:t>
            </a:r>
            <a:r>
              <a:rPr lang="en-US" i="1" dirty="0"/>
              <a:t>time difference </a:t>
            </a:r>
            <a:r>
              <a:rPr lang="en-US" dirty="0"/>
              <a:t>between the transmission of the beacons.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the </a:t>
            </a:r>
            <a:r>
              <a:rPr lang="en-US" i="1" dirty="0"/>
              <a:t>value difference </a:t>
            </a:r>
            <a:r>
              <a:rPr lang="en-US" dirty="0"/>
              <a:t>matches to the </a:t>
            </a:r>
            <a:r>
              <a:rPr lang="en-US" i="1" dirty="0"/>
              <a:t>time difference</a:t>
            </a:r>
            <a:r>
              <a:rPr lang="en-US" dirty="0"/>
              <a:t>, then the two transmissions can be assumed to be from the same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above issue can be mitigated by changing TSF by random value whenever BSSID changes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2A23D-FCA1-62AC-A28E-C8CB661EF8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AB34A-715D-7A9C-5BD4-126B0B18C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E7715C-3C99-74C4-2CBC-C5E2A16FE5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1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E66D-1C9B-4408-A335-FD6B7E250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Proposed a New Requirement Related to Issue 6</a:t>
            </a:r>
            <a:br>
              <a:rPr lang="en-US" dirty="0"/>
            </a:br>
            <a:r>
              <a:rPr lang="en-US" dirty="0"/>
              <a:t>Mobile AP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4C63E-FD4D-4D4B-8020-8808B3AF5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3810" y="1692756"/>
            <a:ext cx="7771680" cy="4114080"/>
          </a:xfrm>
        </p:spPr>
        <p:txBody>
          <a:bodyPr anchor="t">
            <a:norm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F879B3-5E68-4371-B756-F42D314CA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232912"/>
              </p:ext>
            </p:extLst>
          </p:nvPr>
        </p:nvGraphicFramePr>
        <p:xfrm>
          <a:off x="632928" y="2514600"/>
          <a:ext cx="10665884" cy="685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6485">
                  <a:extLst>
                    <a:ext uri="{9D8B030D-6E8A-4147-A177-3AD203B41FA5}">
                      <a16:colId xmlns:a16="http://schemas.microsoft.com/office/drawing/2014/main" val="2573783961"/>
                    </a:ext>
                  </a:extLst>
                </a:gridCol>
                <a:gridCol w="6082944">
                  <a:extLst>
                    <a:ext uri="{9D8B030D-6E8A-4147-A177-3AD203B41FA5}">
                      <a16:colId xmlns:a16="http://schemas.microsoft.com/office/drawing/2014/main" val="3238484367"/>
                    </a:ext>
                  </a:extLst>
                </a:gridCol>
                <a:gridCol w="738792">
                  <a:extLst>
                    <a:ext uri="{9D8B030D-6E8A-4147-A177-3AD203B41FA5}">
                      <a16:colId xmlns:a16="http://schemas.microsoft.com/office/drawing/2014/main" val="293639291"/>
                    </a:ext>
                  </a:extLst>
                </a:gridCol>
                <a:gridCol w="969664">
                  <a:extLst>
                    <a:ext uri="{9D8B030D-6E8A-4147-A177-3AD203B41FA5}">
                      <a16:colId xmlns:a16="http://schemas.microsoft.com/office/drawing/2014/main" val="3298458658"/>
                    </a:ext>
                  </a:extLst>
                </a:gridCol>
                <a:gridCol w="2367999">
                  <a:extLst>
                    <a:ext uri="{9D8B030D-6E8A-4147-A177-3AD203B41FA5}">
                      <a16:colId xmlns:a16="http://schemas.microsoft.com/office/drawing/2014/main" val="320009685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>
                          <a:effectLst/>
                        </a:rPr>
                        <a:t>Status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2609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Gothic" panose="020B0609070205080204" pitchFamily="49" charset="-128"/>
                        </a:rPr>
                        <a:t>11bi shall define a mechanism for a BPE AP to change its TSF by a random value when its OTA BSSID is changed.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79128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C5FFFA-C0EE-E826-5B48-C81BA10CE0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2C39D9-9517-E1FD-22B6-04A3580F094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15268F-94FC-2517-8548-9E11F134E9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716298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15944</TotalTime>
  <Words>190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Requirement for Changing TSF</vt:lpstr>
      <vt:lpstr>Background</vt:lpstr>
      <vt:lpstr> Proposed a New Requirement Related to Issue 6 Mobile AP privacy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895</cp:revision>
  <cp:lastPrinted>1601-01-01T00:00:00Z</cp:lastPrinted>
  <dcterms:created xsi:type="dcterms:W3CDTF">2018-05-10T16:45:22Z</dcterms:created>
  <dcterms:modified xsi:type="dcterms:W3CDTF">2022-07-12T19:25:08Z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