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2"/>
  </p:notesMasterIdLst>
  <p:handoutMasterIdLst>
    <p:handoutMasterId r:id="rId113"/>
  </p:handoutMasterIdLst>
  <p:sldIdLst>
    <p:sldId id="256" r:id="rId2"/>
    <p:sldId id="332" r:id="rId3"/>
    <p:sldId id="680" r:id="rId4"/>
    <p:sldId id="681" r:id="rId5"/>
    <p:sldId id="682" r:id="rId6"/>
    <p:sldId id="685" r:id="rId7"/>
    <p:sldId id="686" r:id="rId8"/>
    <p:sldId id="688" r:id="rId9"/>
    <p:sldId id="700" r:id="rId10"/>
    <p:sldId id="689" r:id="rId11"/>
    <p:sldId id="690" r:id="rId12"/>
    <p:sldId id="691" r:id="rId13"/>
    <p:sldId id="692" r:id="rId14"/>
    <p:sldId id="694" r:id="rId15"/>
    <p:sldId id="695" r:id="rId16"/>
    <p:sldId id="697" r:id="rId17"/>
    <p:sldId id="698" r:id="rId18"/>
    <p:sldId id="701" r:id="rId19"/>
    <p:sldId id="702" r:id="rId20"/>
    <p:sldId id="660" r:id="rId21"/>
    <p:sldId id="661" r:id="rId22"/>
    <p:sldId id="662" r:id="rId23"/>
    <p:sldId id="664" r:id="rId24"/>
    <p:sldId id="667" r:id="rId25"/>
    <p:sldId id="666" r:id="rId26"/>
    <p:sldId id="665" r:id="rId27"/>
    <p:sldId id="668" r:id="rId28"/>
    <p:sldId id="669" r:id="rId29"/>
    <p:sldId id="670" r:id="rId30"/>
    <p:sldId id="671" r:id="rId31"/>
    <p:sldId id="663" r:id="rId32"/>
    <p:sldId id="672" r:id="rId33"/>
    <p:sldId id="673" r:id="rId34"/>
    <p:sldId id="674" r:id="rId35"/>
    <p:sldId id="675" r:id="rId36"/>
    <p:sldId id="676" r:id="rId37"/>
    <p:sldId id="677" r:id="rId38"/>
    <p:sldId id="678" r:id="rId39"/>
    <p:sldId id="679" r:id="rId40"/>
    <p:sldId id="638" r:id="rId41"/>
    <p:sldId id="639" r:id="rId42"/>
    <p:sldId id="640" r:id="rId43"/>
    <p:sldId id="643" r:id="rId44"/>
    <p:sldId id="644" r:id="rId45"/>
    <p:sldId id="651" r:id="rId46"/>
    <p:sldId id="649" r:id="rId47"/>
    <p:sldId id="650" r:id="rId48"/>
    <p:sldId id="652" r:id="rId49"/>
    <p:sldId id="641" r:id="rId50"/>
    <p:sldId id="642" r:id="rId51"/>
    <p:sldId id="653" r:id="rId52"/>
    <p:sldId id="658" r:id="rId53"/>
    <p:sldId id="659" r:id="rId54"/>
    <p:sldId id="647" r:id="rId55"/>
    <p:sldId id="654" r:id="rId56"/>
    <p:sldId id="655" r:id="rId57"/>
    <p:sldId id="656" r:id="rId58"/>
    <p:sldId id="657" r:id="rId59"/>
    <p:sldId id="607" r:id="rId60"/>
    <p:sldId id="617" r:id="rId61"/>
    <p:sldId id="618" r:id="rId62"/>
    <p:sldId id="619" r:id="rId63"/>
    <p:sldId id="620" r:id="rId64"/>
    <p:sldId id="624" r:id="rId65"/>
    <p:sldId id="630" r:id="rId66"/>
    <p:sldId id="628" r:id="rId67"/>
    <p:sldId id="622" r:id="rId68"/>
    <p:sldId id="625" r:id="rId69"/>
    <p:sldId id="633" r:id="rId70"/>
    <p:sldId id="635" r:id="rId71"/>
    <p:sldId id="636" r:id="rId72"/>
    <p:sldId id="637" r:id="rId73"/>
    <p:sldId id="634" r:id="rId74"/>
    <p:sldId id="616" r:id="rId75"/>
    <p:sldId id="608" r:id="rId76"/>
    <p:sldId id="609" r:id="rId77"/>
    <p:sldId id="611" r:id="rId78"/>
    <p:sldId id="612" r:id="rId79"/>
    <p:sldId id="613" r:id="rId80"/>
    <p:sldId id="615" r:id="rId81"/>
    <p:sldId id="614" r:id="rId82"/>
    <p:sldId id="588" r:id="rId83"/>
    <p:sldId id="589" r:id="rId84"/>
    <p:sldId id="591" r:id="rId85"/>
    <p:sldId id="592" r:id="rId86"/>
    <p:sldId id="600" r:id="rId87"/>
    <p:sldId id="601" r:id="rId88"/>
    <p:sldId id="597" r:id="rId89"/>
    <p:sldId id="602" r:id="rId90"/>
    <p:sldId id="603" r:id="rId91"/>
    <p:sldId id="604" r:id="rId92"/>
    <p:sldId id="605" r:id="rId93"/>
    <p:sldId id="596" r:id="rId94"/>
    <p:sldId id="598" r:id="rId95"/>
    <p:sldId id="606" r:id="rId96"/>
    <p:sldId id="580" r:id="rId97"/>
    <p:sldId id="581" r:id="rId98"/>
    <p:sldId id="583" r:id="rId99"/>
    <p:sldId id="587" r:id="rId100"/>
    <p:sldId id="586" r:id="rId101"/>
    <p:sldId id="585" r:id="rId102"/>
    <p:sldId id="576" r:id="rId103"/>
    <p:sldId id="574" r:id="rId104"/>
    <p:sldId id="575" r:id="rId105"/>
    <p:sldId id="577" r:id="rId106"/>
    <p:sldId id="578" r:id="rId107"/>
    <p:sldId id="579" r:id="rId108"/>
    <p:sldId id="573" r:id="rId109"/>
    <p:sldId id="317" r:id="rId110"/>
    <p:sldId id="334" r:id="rId1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30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ableStyles" Target="tableStyle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handoutMaster" Target="handoutMasters/handoutMaster1.xml"/><Relationship Id="rId118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6B79AD41-CF05-45B3-85A7-1429C416D669}"/>
    <pc:docChg chg="delSld modSld">
      <pc:chgData name="Xiaofei Wang" userId="6e1836d3-2ed9-4ae5-8700-9029b71c19c7" providerId="ADAL" clId="{6B79AD41-CF05-45B3-85A7-1429C416D669}" dt="2023-12-11T14:07:35.416" v="4" actId="20577"/>
      <pc:docMkLst>
        <pc:docMk/>
      </pc:docMkLst>
      <pc:sldChg chg="modSp mod">
        <pc:chgData name="Xiaofei Wang" userId="6e1836d3-2ed9-4ae5-8700-9029b71c19c7" providerId="ADAL" clId="{6B79AD41-CF05-45B3-85A7-1429C416D669}" dt="2023-12-11T14:07:35.416" v="4" actId="20577"/>
        <pc:sldMkLst>
          <pc:docMk/>
          <pc:sldMk cId="10238110" sldId="680"/>
        </pc:sldMkLst>
        <pc:spChg chg="mod">
          <ac:chgData name="Xiaofei Wang" userId="6e1836d3-2ed9-4ae5-8700-9029b71c19c7" providerId="ADAL" clId="{6B79AD41-CF05-45B3-85A7-1429C416D669}" dt="2023-12-11T14:07:35.416" v="4" actId="20577"/>
          <ac:spMkLst>
            <pc:docMk/>
            <pc:sldMk cId="10238110" sldId="680"/>
            <ac:spMk id="3" creationId="{A399D6F5-854A-7B4F-B2C4-76BCE0163A5B}"/>
          </ac:spMkLst>
        </pc:spChg>
      </pc:sldChg>
      <pc:sldChg chg="del">
        <pc:chgData name="Xiaofei Wang" userId="6e1836d3-2ed9-4ae5-8700-9029b71c19c7" providerId="ADAL" clId="{6B79AD41-CF05-45B3-85A7-1429C416D669}" dt="2023-12-11T14:07:17.851" v="0" actId="47"/>
        <pc:sldMkLst>
          <pc:docMk/>
          <pc:sldMk cId="2400345297" sldId="696"/>
        </pc:sldMkLst>
      </pc:sldChg>
    </pc:docChg>
  </pc:docChgLst>
  <pc:docChgLst>
    <pc:chgData name="Xiaofei Wang" userId="6e1836d3-2ed9-4ae5-8700-9029b71c19c7" providerId="ADAL" clId="{38FDF4EF-2B15-4C3D-9D40-32AE7E0D9481}"/>
    <pc:docChg chg="custSel addSld delSld modSld sldOrd modMainMaster">
      <pc:chgData name="Xiaofei Wang" userId="6e1836d3-2ed9-4ae5-8700-9029b71c19c7" providerId="ADAL" clId="{38FDF4EF-2B15-4C3D-9D40-32AE7E0D9481}" dt="2023-11-17T01:04:02.330" v="1638" actId="20577"/>
      <pc:docMkLst>
        <pc:docMk/>
      </pc:docMkLst>
      <pc:sldChg chg="modSp mod">
        <pc:chgData name="Xiaofei Wang" userId="6e1836d3-2ed9-4ae5-8700-9029b71c19c7" providerId="ADAL" clId="{38FDF4EF-2B15-4C3D-9D40-32AE7E0D9481}" dt="2023-11-13T07:00:38.101" v="10" actId="20577"/>
        <pc:sldMkLst>
          <pc:docMk/>
          <pc:sldMk cId="0" sldId="256"/>
        </pc:sldMkLst>
        <pc:spChg chg="mod">
          <ac:chgData name="Xiaofei Wang" userId="6e1836d3-2ed9-4ae5-8700-9029b71c19c7" providerId="ADAL" clId="{38FDF4EF-2B15-4C3D-9D40-32AE7E0D9481}" dt="2023-11-13T07:00:38.101" v="10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Xiaofei Wang" userId="6e1836d3-2ed9-4ae5-8700-9029b71c19c7" providerId="ADAL" clId="{38FDF4EF-2B15-4C3D-9D40-32AE7E0D9481}" dt="2023-11-13T07:00:25.901" v="0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Xiaofei Wang" userId="6e1836d3-2ed9-4ae5-8700-9029b71c19c7" providerId="ADAL" clId="{38FDF4EF-2B15-4C3D-9D40-32AE7E0D9481}" dt="2023-11-13T07:01:35.843" v="14" actId="20577"/>
        <pc:sldMkLst>
          <pc:docMk/>
          <pc:sldMk cId="1600314553" sldId="660"/>
        </pc:sldMkLst>
        <pc:spChg chg="mod">
          <ac:chgData name="Xiaofei Wang" userId="6e1836d3-2ed9-4ae5-8700-9029b71c19c7" providerId="ADAL" clId="{38FDF4EF-2B15-4C3D-9D40-32AE7E0D9481}" dt="2023-11-13T07:01:35.843" v="14" actId="20577"/>
          <ac:spMkLst>
            <pc:docMk/>
            <pc:sldMk cId="1600314553" sldId="660"/>
            <ac:spMk id="3" creationId="{A399D6F5-854A-7B4F-B2C4-76BCE0163A5B}"/>
          </ac:spMkLst>
        </pc:spChg>
      </pc:sldChg>
      <pc:sldChg chg="modSp add mod">
        <pc:chgData name="Xiaofei Wang" userId="6e1836d3-2ed9-4ae5-8700-9029b71c19c7" providerId="ADAL" clId="{38FDF4EF-2B15-4C3D-9D40-32AE7E0D9481}" dt="2023-11-13T07:02:02.439" v="38" actId="20577"/>
        <pc:sldMkLst>
          <pc:docMk/>
          <pc:sldMk cId="10238110" sldId="680"/>
        </pc:sldMkLst>
        <pc:spChg chg="mod">
          <ac:chgData name="Xiaofei Wang" userId="6e1836d3-2ed9-4ae5-8700-9029b71c19c7" providerId="ADAL" clId="{38FDF4EF-2B15-4C3D-9D40-32AE7E0D9481}" dt="2023-11-13T07:02:02.439" v="38" actId="20577"/>
          <ac:spMkLst>
            <pc:docMk/>
            <pc:sldMk cId="10238110" sldId="680"/>
            <ac:spMk id="2" creationId="{8D5958C2-BD4E-C04D-86FA-C2153299CB6B}"/>
          </ac:spMkLst>
        </pc:spChg>
        <pc:spChg chg="mod">
          <ac:chgData name="Xiaofei Wang" userId="6e1836d3-2ed9-4ae5-8700-9029b71c19c7" providerId="ADAL" clId="{38FDF4EF-2B15-4C3D-9D40-32AE7E0D9481}" dt="2023-11-13T07:01:57.859" v="30" actId="20577"/>
          <ac:spMkLst>
            <pc:docMk/>
            <pc:sldMk cId="10238110" sldId="680"/>
            <ac:spMk id="3" creationId="{A399D6F5-854A-7B4F-B2C4-76BCE0163A5B}"/>
          </ac:spMkLst>
        </pc:spChg>
      </pc:sldChg>
      <pc:sldChg chg="modSp add mod">
        <pc:chgData name="Xiaofei Wang" userId="6e1836d3-2ed9-4ae5-8700-9029b71c19c7" providerId="ADAL" clId="{38FDF4EF-2B15-4C3D-9D40-32AE7E0D9481}" dt="2023-11-13T23:36:44.138" v="308" actId="947"/>
        <pc:sldMkLst>
          <pc:docMk/>
          <pc:sldMk cId="3068571873" sldId="681"/>
        </pc:sldMkLst>
        <pc:spChg chg="mod">
          <ac:chgData name="Xiaofei Wang" userId="6e1836d3-2ed9-4ae5-8700-9029b71c19c7" providerId="ADAL" clId="{38FDF4EF-2B15-4C3D-9D40-32AE7E0D9481}" dt="2023-11-13T07:02:10.412" v="42" actId="20577"/>
          <ac:spMkLst>
            <pc:docMk/>
            <pc:sldMk cId="3068571873" sldId="681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3T23:36:44.138" v="308" actId="947"/>
          <ac:spMkLst>
            <pc:docMk/>
            <pc:sldMk cId="3068571873" sldId="681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38FDF4EF-2B15-4C3D-9D40-32AE7E0D9481}" dt="2023-11-13T23:43:50.606" v="325" actId="947"/>
        <pc:sldMkLst>
          <pc:docMk/>
          <pc:sldMk cId="3321319668" sldId="682"/>
        </pc:sldMkLst>
        <pc:spChg chg="mod">
          <ac:chgData name="Xiaofei Wang" userId="6e1836d3-2ed9-4ae5-8700-9029b71c19c7" providerId="ADAL" clId="{38FDF4EF-2B15-4C3D-9D40-32AE7E0D9481}" dt="2023-11-13T07:02:39.069" v="61" actId="20577"/>
          <ac:spMkLst>
            <pc:docMk/>
            <pc:sldMk cId="3321319668" sldId="682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3T23:43:50.606" v="325" actId="947"/>
          <ac:spMkLst>
            <pc:docMk/>
            <pc:sldMk cId="3321319668" sldId="682"/>
            <ac:spMk id="3" creationId="{00000000-0000-0000-0000-000000000000}"/>
          </ac:spMkLst>
        </pc:spChg>
      </pc:sldChg>
      <pc:sldChg chg="add del">
        <pc:chgData name="Xiaofei Wang" userId="6e1836d3-2ed9-4ae5-8700-9029b71c19c7" providerId="ADAL" clId="{38FDF4EF-2B15-4C3D-9D40-32AE7E0D9481}" dt="2023-11-13T07:04:08.185" v="128" actId="47"/>
        <pc:sldMkLst>
          <pc:docMk/>
          <pc:sldMk cId="4261798905" sldId="683"/>
        </pc:sldMkLst>
      </pc:sldChg>
      <pc:sldChg chg="add del">
        <pc:chgData name="Xiaofei Wang" userId="6e1836d3-2ed9-4ae5-8700-9029b71c19c7" providerId="ADAL" clId="{38FDF4EF-2B15-4C3D-9D40-32AE7E0D9481}" dt="2023-11-13T07:04:09.394" v="129" actId="47"/>
        <pc:sldMkLst>
          <pc:docMk/>
          <pc:sldMk cId="3157643993" sldId="684"/>
        </pc:sldMkLst>
      </pc:sldChg>
      <pc:sldChg chg="modSp add mod">
        <pc:chgData name="Xiaofei Wang" userId="6e1836d3-2ed9-4ae5-8700-9029b71c19c7" providerId="ADAL" clId="{38FDF4EF-2B15-4C3D-9D40-32AE7E0D9481}" dt="2023-11-13T23:47:55.966" v="340" actId="20577"/>
        <pc:sldMkLst>
          <pc:docMk/>
          <pc:sldMk cId="413767377" sldId="685"/>
        </pc:sldMkLst>
        <pc:spChg chg="mod">
          <ac:chgData name="Xiaofei Wang" userId="6e1836d3-2ed9-4ae5-8700-9029b71c19c7" providerId="ADAL" clId="{38FDF4EF-2B15-4C3D-9D40-32AE7E0D9481}" dt="2023-11-13T07:04:20.346" v="133" actId="20577"/>
          <ac:spMkLst>
            <pc:docMk/>
            <pc:sldMk cId="413767377" sldId="685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3T23:47:55.966" v="340" actId="20577"/>
          <ac:spMkLst>
            <pc:docMk/>
            <pc:sldMk cId="413767377" sldId="685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38FDF4EF-2B15-4C3D-9D40-32AE7E0D9481}" dt="2023-11-13T23:48:53.507" v="365" actId="947"/>
        <pc:sldMkLst>
          <pc:docMk/>
          <pc:sldMk cId="159204249" sldId="686"/>
        </pc:sldMkLst>
        <pc:spChg chg="mod">
          <ac:chgData name="Xiaofei Wang" userId="6e1836d3-2ed9-4ae5-8700-9029b71c19c7" providerId="ADAL" clId="{38FDF4EF-2B15-4C3D-9D40-32AE7E0D9481}" dt="2023-11-13T07:05:16.425" v="178" actId="20577"/>
          <ac:spMkLst>
            <pc:docMk/>
            <pc:sldMk cId="159204249" sldId="686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3T23:48:53.507" v="365" actId="947"/>
          <ac:spMkLst>
            <pc:docMk/>
            <pc:sldMk cId="159204249" sldId="686"/>
            <ac:spMk id="3" creationId="{00000000-0000-0000-0000-000000000000}"/>
          </ac:spMkLst>
        </pc:spChg>
      </pc:sldChg>
      <pc:sldChg chg="add del">
        <pc:chgData name="Xiaofei Wang" userId="6e1836d3-2ed9-4ae5-8700-9029b71c19c7" providerId="ADAL" clId="{38FDF4EF-2B15-4C3D-9D40-32AE7E0D9481}" dt="2023-11-13T07:06:14.417" v="218" actId="47"/>
        <pc:sldMkLst>
          <pc:docMk/>
          <pc:sldMk cId="572189739" sldId="687"/>
        </pc:sldMkLst>
      </pc:sldChg>
      <pc:sldChg chg="modSp add mod">
        <pc:chgData name="Xiaofei Wang" userId="6e1836d3-2ed9-4ae5-8700-9029b71c19c7" providerId="ADAL" clId="{38FDF4EF-2B15-4C3D-9D40-32AE7E0D9481}" dt="2023-11-14T00:05:42.701" v="377" actId="20577"/>
        <pc:sldMkLst>
          <pc:docMk/>
          <pc:sldMk cId="2673571745" sldId="688"/>
        </pc:sldMkLst>
        <pc:spChg chg="mod">
          <ac:chgData name="Xiaofei Wang" userId="6e1836d3-2ed9-4ae5-8700-9029b71c19c7" providerId="ADAL" clId="{38FDF4EF-2B15-4C3D-9D40-32AE7E0D9481}" dt="2023-11-13T07:07:05.520" v="232" actId="20577"/>
          <ac:spMkLst>
            <pc:docMk/>
            <pc:sldMk cId="2673571745" sldId="688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4T00:05:42.701" v="377" actId="20577"/>
          <ac:spMkLst>
            <pc:docMk/>
            <pc:sldMk cId="2673571745" sldId="688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38FDF4EF-2B15-4C3D-9D40-32AE7E0D9481}" dt="2023-11-14T21:40:12.762" v="459" actId="20577"/>
        <pc:sldMkLst>
          <pc:docMk/>
          <pc:sldMk cId="2578580635" sldId="689"/>
        </pc:sldMkLst>
        <pc:spChg chg="mod">
          <ac:chgData name="Xiaofei Wang" userId="6e1836d3-2ed9-4ae5-8700-9029b71c19c7" providerId="ADAL" clId="{38FDF4EF-2B15-4C3D-9D40-32AE7E0D9481}" dt="2023-11-13T07:08:12.118" v="262" actId="20577"/>
          <ac:spMkLst>
            <pc:docMk/>
            <pc:sldMk cId="2578580635" sldId="689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4T21:40:12.762" v="459" actId="20577"/>
          <ac:spMkLst>
            <pc:docMk/>
            <pc:sldMk cId="2578580635" sldId="689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38FDF4EF-2B15-4C3D-9D40-32AE7E0D9481}" dt="2023-11-14T23:35:29.675" v="588" actId="947"/>
        <pc:sldMkLst>
          <pc:docMk/>
          <pc:sldMk cId="3875840298" sldId="690"/>
        </pc:sldMkLst>
        <pc:spChg chg="mod">
          <ac:chgData name="Xiaofei Wang" userId="6e1836d3-2ed9-4ae5-8700-9029b71c19c7" providerId="ADAL" clId="{38FDF4EF-2B15-4C3D-9D40-32AE7E0D9481}" dt="2023-11-14T21:42:29.281" v="467" actId="20577"/>
          <ac:spMkLst>
            <pc:docMk/>
            <pc:sldMk cId="3875840298" sldId="690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4T23:35:29.675" v="588" actId="947"/>
          <ac:spMkLst>
            <pc:docMk/>
            <pc:sldMk cId="3875840298" sldId="690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38FDF4EF-2B15-4C3D-9D40-32AE7E0D9481}" dt="2023-11-14T23:47:26.585" v="608" actId="20577"/>
        <pc:sldMkLst>
          <pc:docMk/>
          <pc:sldMk cId="634131928" sldId="691"/>
        </pc:sldMkLst>
        <pc:spChg chg="mod">
          <ac:chgData name="Xiaofei Wang" userId="6e1836d3-2ed9-4ae5-8700-9029b71c19c7" providerId="ADAL" clId="{38FDF4EF-2B15-4C3D-9D40-32AE7E0D9481}" dt="2023-11-14T21:40:49.116" v="463" actId="20577"/>
          <ac:spMkLst>
            <pc:docMk/>
            <pc:sldMk cId="634131928" sldId="691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4T23:47:26.585" v="608" actId="20577"/>
          <ac:spMkLst>
            <pc:docMk/>
            <pc:sldMk cId="634131928" sldId="691"/>
            <ac:spMk id="3" creationId="{00000000-0000-0000-0000-000000000000}"/>
          </ac:spMkLst>
        </pc:spChg>
      </pc:sldChg>
      <pc:sldChg chg="modSp add mod ord">
        <pc:chgData name="Xiaofei Wang" userId="6e1836d3-2ed9-4ae5-8700-9029b71c19c7" providerId="ADAL" clId="{38FDF4EF-2B15-4C3D-9D40-32AE7E0D9481}" dt="2023-11-15T03:48:36.157" v="679"/>
        <pc:sldMkLst>
          <pc:docMk/>
          <pc:sldMk cId="1921725925" sldId="692"/>
        </pc:sldMkLst>
        <pc:spChg chg="mod">
          <ac:chgData name="Xiaofei Wang" userId="6e1836d3-2ed9-4ae5-8700-9029b71c19c7" providerId="ADAL" clId="{38FDF4EF-2B15-4C3D-9D40-32AE7E0D9481}" dt="2023-11-14T21:43:22.178" v="500" actId="20577"/>
          <ac:spMkLst>
            <pc:docMk/>
            <pc:sldMk cId="1921725925" sldId="692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4T23:48:37.704" v="630" actId="947"/>
          <ac:spMkLst>
            <pc:docMk/>
            <pc:sldMk cId="1921725925" sldId="692"/>
            <ac:spMk id="3" creationId="{00000000-0000-0000-0000-000000000000}"/>
          </ac:spMkLst>
        </pc:spChg>
      </pc:sldChg>
      <pc:sldChg chg="modSp add del mod">
        <pc:chgData name="Xiaofei Wang" userId="6e1836d3-2ed9-4ae5-8700-9029b71c19c7" providerId="ADAL" clId="{38FDF4EF-2B15-4C3D-9D40-32AE7E0D9481}" dt="2023-11-15T03:47:56.718" v="668" actId="47"/>
        <pc:sldMkLst>
          <pc:docMk/>
          <pc:sldMk cId="1476765814" sldId="693"/>
        </pc:sldMkLst>
        <pc:spChg chg="mod">
          <ac:chgData name="Xiaofei Wang" userId="6e1836d3-2ed9-4ae5-8700-9029b71c19c7" providerId="ADAL" clId="{38FDF4EF-2B15-4C3D-9D40-32AE7E0D9481}" dt="2023-11-14T22:02:14.755" v="555" actId="20577"/>
          <ac:spMkLst>
            <pc:docMk/>
            <pc:sldMk cId="1476765814" sldId="693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4T22:01:29.405" v="537" actId="20577"/>
          <ac:spMkLst>
            <pc:docMk/>
            <pc:sldMk cId="1476765814" sldId="693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38FDF4EF-2B15-4C3D-9D40-32AE7E0D9481}" dt="2023-11-14T23:53:49.484" v="659" actId="947"/>
        <pc:sldMkLst>
          <pc:docMk/>
          <pc:sldMk cId="3099764599" sldId="694"/>
        </pc:sldMkLst>
        <pc:spChg chg="mod">
          <ac:chgData name="Xiaofei Wang" userId="6e1836d3-2ed9-4ae5-8700-9029b71c19c7" providerId="ADAL" clId="{38FDF4EF-2B15-4C3D-9D40-32AE7E0D9481}" dt="2023-11-14T22:02:09.523" v="551" actId="20577"/>
          <ac:spMkLst>
            <pc:docMk/>
            <pc:sldMk cId="3099764599" sldId="694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4T23:53:49.484" v="659" actId="947"/>
          <ac:spMkLst>
            <pc:docMk/>
            <pc:sldMk cId="3099764599" sldId="694"/>
            <ac:spMk id="3" creationId="{00000000-0000-0000-0000-000000000000}"/>
          </ac:spMkLst>
        </pc:spChg>
      </pc:sldChg>
      <pc:sldChg chg="modSp add mod ord">
        <pc:chgData name="Xiaofei Wang" userId="6e1836d3-2ed9-4ae5-8700-9029b71c19c7" providerId="ADAL" clId="{38FDF4EF-2B15-4C3D-9D40-32AE7E0D9481}" dt="2023-11-16T23:36:26.009" v="1533" actId="947"/>
        <pc:sldMkLst>
          <pc:docMk/>
          <pc:sldMk cId="1760095410" sldId="695"/>
        </pc:sldMkLst>
        <pc:spChg chg="mod">
          <ac:chgData name="Xiaofei Wang" userId="6e1836d3-2ed9-4ae5-8700-9029b71c19c7" providerId="ADAL" clId="{38FDF4EF-2B15-4C3D-9D40-32AE7E0D9481}" dt="2023-11-15T18:08:29.426" v="1491" actId="20577"/>
          <ac:spMkLst>
            <pc:docMk/>
            <pc:sldMk cId="1760095410" sldId="695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6T23:36:26.009" v="1533" actId="947"/>
          <ac:spMkLst>
            <pc:docMk/>
            <pc:sldMk cId="1760095410" sldId="695"/>
            <ac:spMk id="3" creationId="{00000000-0000-0000-0000-000000000000}"/>
          </ac:spMkLst>
        </pc:spChg>
      </pc:sldChg>
      <pc:sldChg chg="add">
        <pc:chgData name="Xiaofei Wang" userId="6e1836d3-2ed9-4ae5-8700-9029b71c19c7" providerId="ADAL" clId="{38FDF4EF-2B15-4C3D-9D40-32AE7E0D9481}" dt="2023-11-13T07:01:42.391" v="15"/>
        <pc:sldMkLst>
          <pc:docMk/>
          <pc:sldMk cId="2400345297" sldId="696"/>
        </pc:sldMkLst>
      </pc:sldChg>
      <pc:sldChg chg="modSp add mod ord">
        <pc:chgData name="Xiaofei Wang" userId="6e1836d3-2ed9-4ae5-8700-9029b71c19c7" providerId="ADAL" clId="{38FDF4EF-2B15-4C3D-9D40-32AE7E0D9481}" dt="2023-11-15T18:08:16.812" v="1483"/>
        <pc:sldMkLst>
          <pc:docMk/>
          <pc:sldMk cId="1815046640" sldId="697"/>
        </pc:sldMkLst>
        <pc:spChg chg="mod">
          <ac:chgData name="Xiaofei Wang" userId="6e1836d3-2ed9-4ae5-8700-9029b71c19c7" providerId="ADAL" clId="{38FDF4EF-2B15-4C3D-9D40-32AE7E0D9481}" dt="2023-11-15T03:48:14.745" v="674" actId="20577"/>
          <ac:spMkLst>
            <pc:docMk/>
            <pc:sldMk cId="1815046640" sldId="697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5T03:48:17.513" v="675" actId="20577"/>
          <ac:spMkLst>
            <pc:docMk/>
            <pc:sldMk cId="1815046640" sldId="697"/>
            <ac:spMk id="3" creationId="{00000000-0000-0000-0000-000000000000}"/>
          </ac:spMkLst>
        </pc:spChg>
      </pc:sldChg>
      <pc:sldChg chg="modSp add mod ord">
        <pc:chgData name="Xiaofei Wang" userId="6e1836d3-2ed9-4ae5-8700-9029b71c19c7" providerId="ADAL" clId="{38FDF4EF-2B15-4C3D-9D40-32AE7E0D9481}" dt="2023-11-17T00:14:26.486" v="1581" actId="947"/>
        <pc:sldMkLst>
          <pc:docMk/>
          <pc:sldMk cId="2680050466" sldId="698"/>
        </pc:sldMkLst>
        <pc:spChg chg="mod">
          <ac:chgData name="Xiaofei Wang" userId="6e1836d3-2ed9-4ae5-8700-9029b71c19c7" providerId="ADAL" clId="{38FDF4EF-2B15-4C3D-9D40-32AE7E0D9481}" dt="2023-11-15T18:09:09.962" v="1503" actId="20577"/>
          <ac:spMkLst>
            <pc:docMk/>
            <pc:sldMk cId="2680050466" sldId="698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7T00:14:26.486" v="1581" actId="947"/>
          <ac:spMkLst>
            <pc:docMk/>
            <pc:sldMk cId="2680050466" sldId="698"/>
            <ac:spMk id="3" creationId="{00000000-0000-0000-0000-000000000000}"/>
          </ac:spMkLst>
        </pc:spChg>
      </pc:sldChg>
      <pc:sldChg chg="add del">
        <pc:chgData name="Xiaofei Wang" userId="6e1836d3-2ed9-4ae5-8700-9029b71c19c7" providerId="ADAL" clId="{38FDF4EF-2B15-4C3D-9D40-32AE7E0D9481}" dt="2023-11-15T03:47:43.112" v="667" actId="47"/>
        <pc:sldMkLst>
          <pc:docMk/>
          <pc:sldMk cId="2892871036" sldId="699"/>
        </pc:sldMkLst>
      </pc:sldChg>
      <pc:sldChg chg="modSp add mod">
        <pc:chgData name="Xiaofei Wang" userId="6e1836d3-2ed9-4ae5-8700-9029b71c19c7" providerId="ADAL" clId="{38FDF4EF-2B15-4C3D-9D40-32AE7E0D9481}" dt="2023-11-14T00:24:14.557" v="389" actId="20577"/>
        <pc:sldMkLst>
          <pc:docMk/>
          <pc:sldMk cId="1295538515" sldId="700"/>
        </pc:sldMkLst>
        <pc:spChg chg="mod">
          <ac:chgData name="Xiaofei Wang" userId="6e1836d3-2ed9-4ae5-8700-9029b71c19c7" providerId="ADAL" clId="{38FDF4EF-2B15-4C3D-9D40-32AE7E0D9481}" dt="2023-11-13T07:07:14.631" v="235" actId="20577"/>
          <ac:spMkLst>
            <pc:docMk/>
            <pc:sldMk cId="1295538515" sldId="700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4T00:24:14.557" v="389" actId="20577"/>
          <ac:spMkLst>
            <pc:docMk/>
            <pc:sldMk cId="1295538515" sldId="700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38FDF4EF-2B15-4C3D-9D40-32AE7E0D9481}" dt="2023-11-16T23:47:03.453" v="1554" actId="20577"/>
        <pc:sldMkLst>
          <pc:docMk/>
          <pc:sldMk cId="2035822898" sldId="701"/>
        </pc:sldMkLst>
        <pc:spChg chg="mod">
          <ac:chgData name="Xiaofei Wang" userId="6e1836d3-2ed9-4ae5-8700-9029b71c19c7" providerId="ADAL" clId="{38FDF4EF-2B15-4C3D-9D40-32AE7E0D9481}" dt="2023-11-16T23:46:56.424" v="1551" actId="20577"/>
          <ac:spMkLst>
            <pc:docMk/>
            <pc:sldMk cId="2035822898" sldId="701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6T23:47:03.453" v="1554" actId="20577"/>
          <ac:spMkLst>
            <pc:docMk/>
            <pc:sldMk cId="2035822898" sldId="701"/>
            <ac:spMk id="3" creationId="{00000000-0000-0000-0000-000000000000}"/>
          </ac:spMkLst>
        </pc:spChg>
      </pc:sldChg>
      <pc:sldChg chg="modSp add del mod">
        <pc:chgData name="Xiaofei Wang" userId="6e1836d3-2ed9-4ae5-8700-9029b71c19c7" providerId="ADAL" clId="{38FDF4EF-2B15-4C3D-9D40-32AE7E0D9481}" dt="2023-11-14T21:39:52.967" v="457" actId="47"/>
        <pc:sldMkLst>
          <pc:docMk/>
          <pc:sldMk cId="2831043251" sldId="701"/>
        </pc:sldMkLst>
        <pc:spChg chg="mod">
          <ac:chgData name="Xiaofei Wang" userId="6e1836d3-2ed9-4ae5-8700-9029b71c19c7" providerId="ADAL" clId="{38FDF4EF-2B15-4C3D-9D40-32AE7E0D9481}" dt="2023-11-13T07:07:48.625" v="246" actId="20577"/>
          <ac:spMkLst>
            <pc:docMk/>
            <pc:sldMk cId="2831043251" sldId="701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4T00:37:38.264" v="391" actId="20577"/>
          <ac:spMkLst>
            <pc:docMk/>
            <pc:sldMk cId="2831043251" sldId="701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38FDF4EF-2B15-4C3D-9D40-32AE7E0D9481}" dt="2023-11-17T01:04:02.330" v="1638" actId="20577"/>
        <pc:sldMkLst>
          <pc:docMk/>
          <pc:sldMk cId="4284944485" sldId="702"/>
        </pc:sldMkLst>
        <pc:spChg chg="mod">
          <ac:chgData name="Xiaofei Wang" userId="6e1836d3-2ed9-4ae5-8700-9029b71c19c7" providerId="ADAL" clId="{38FDF4EF-2B15-4C3D-9D40-32AE7E0D9481}" dt="2023-11-17T00:57:37.311" v="1623" actId="20577"/>
          <ac:spMkLst>
            <pc:docMk/>
            <pc:sldMk cId="4284944485" sldId="702"/>
            <ac:spMk id="2" creationId="{00000000-0000-0000-0000-000000000000}"/>
          </ac:spMkLst>
        </pc:spChg>
        <pc:spChg chg="mod">
          <ac:chgData name="Xiaofei Wang" userId="6e1836d3-2ed9-4ae5-8700-9029b71c19c7" providerId="ADAL" clId="{38FDF4EF-2B15-4C3D-9D40-32AE7E0D9481}" dt="2023-11-17T01:04:02.330" v="1638" actId="20577"/>
          <ac:spMkLst>
            <pc:docMk/>
            <pc:sldMk cId="4284944485" sldId="702"/>
            <ac:spMk id="3" creationId="{00000000-0000-0000-0000-000000000000}"/>
          </ac:spMkLst>
        </pc:spChg>
      </pc:sldChg>
      <pc:sldMasterChg chg="modSp">
        <pc:chgData name="Xiaofei Wang" userId="6e1836d3-2ed9-4ae5-8700-9029b71c19c7" providerId="ADAL" clId="{38FDF4EF-2B15-4C3D-9D40-32AE7E0D9481}" dt="2023-11-13T07:00:25.901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38FDF4EF-2B15-4C3D-9D40-32AE7E0D9481}" dt="2023-11-13T07:00:25.901" v="0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802.11-23/984r8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13-00-0000-aiml-tig-status-report.pptx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TIG SP &amp; Motion Booklet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80492"/>
              </p:ext>
            </p:extLst>
          </p:nvPr>
        </p:nvGraphicFramePr>
        <p:xfrm>
          <a:off x="987425" y="3051175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051175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5200" y="1830390"/>
            <a:ext cx="10361084" cy="4113213"/>
          </a:xfrm>
        </p:spPr>
        <p:txBody>
          <a:bodyPr/>
          <a:lstStyle/>
          <a:p>
            <a:r>
              <a:rPr lang="en-US" dirty="0"/>
              <a:t>Move to update the AIML TIG Technical Report as shown in 11-22/987r23?</a:t>
            </a:r>
          </a:p>
          <a:p>
            <a:endParaRPr lang="en-US" dirty="0"/>
          </a:p>
          <a:p>
            <a:r>
              <a:rPr lang="en-US" dirty="0"/>
              <a:t>Move: Ming Gan</a:t>
            </a:r>
          </a:p>
          <a:p>
            <a:r>
              <a:rPr lang="en-US" dirty="0"/>
              <a:t>Second: Juan Carlos Zuniga</a:t>
            </a:r>
          </a:p>
          <a:p>
            <a:endParaRPr lang="en-US" strike="sngStrike" dirty="0"/>
          </a:p>
          <a:p>
            <a:r>
              <a:rPr lang="en-US" dirty="0"/>
              <a:t>Yes/No/Abstain: 45/1/16</a:t>
            </a:r>
          </a:p>
          <a:p>
            <a:r>
              <a:rPr lang="en-US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57858063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11-22/1934r2?</a:t>
            </a:r>
          </a:p>
          <a:p>
            <a:endParaRPr lang="en-US" dirty="0"/>
          </a:p>
          <a:p>
            <a:r>
              <a:rPr lang="en-US" dirty="0"/>
              <a:t>Y/N/Abs: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8314006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contained in 11-22/987r1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Mover:	Zinan Lin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/>
              <a:t>Approved with UC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0766312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#3 -- #6</a:t>
            </a:r>
          </a:p>
          <a:p>
            <a:r>
              <a:rPr lang="en-US" dirty="0"/>
              <a:t>Straw Polls  -- #1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15958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11-22/1166r0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2305300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#4</a:t>
            </a:r>
            <a:br>
              <a:rPr lang="en-US" dirty="0"/>
            </a:br>
            <a:r>
              <a:rPr lang="en-US" dirty="0"/>
              <a:t>AIML </a:t>
            </a:r>
            <a:r>
              <a:rPr lang="en-US"/>
              <a:t>Secretary Confirmation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r>
              <a:rPr lang="en-US" dirty="0"/>
              <a:t>				Liangxiao Xin (Sony)</a:t>
            </a:r>
          </a:p>
          <a:p>
            <a:r>
              <a:rPr lang="en-US" dirty="0"/>
              <a:t>as the secretary for AIML TIG</a:t>
            </a:r>
          </a:p>
          <a:p>
            <a:endParaRPr lang="en-US" dirty="0"/>
          </a:p>
          <a:p>
            <a:r>
              <a:rPr lang="en-US" dirty="0"/>
              <a:t>Mover:	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Second:	Edward Au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45819449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11-22/1132r1 AIML TIG July 2022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11-22/1327r0 AIML TIG Sept 2022 teleconference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3321134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11-22/987r0 as the AIML TIG Technical Report baseline?</a:t>
            </a:r>
          </a:p>
          <a:p>
            <a:endParaRPr lang="en-US" dirty="0"/>
          </a:p>
          <a:p>
            <a:r>
              <a:rPr lang="en-US" dirty="0"/>
              <a:t>Y/N/Abs: no objections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26488102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/>
              <a:t>Technical report framework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use 11-22/987r0 as the AIML TIG Technical Report baseline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13456806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#2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522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11-22/847r2</a:t>
            </a:r>
          </a:p>
          <a:p>
            <a:endParaRPr lang="en-US" dirty="0"/>
          </a:p>
          <a:p>
            <a:r>
              <a:rPr lang="en-US" dirty="0"/>
              <a:t>Mover:	Marc Emmelmann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11-23/1718r2)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Peng Liu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87584029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AIML Vice Chair Election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</a:t>
            </a:r>
          </a:p>
          <a:p>
            <a:r>
              <a:rPr lang="en-US" dirty="0"/>
              <a:t>				Ming Gan (Huawei)</a:t>
            </a:r>
          </a:p>
          <a:p>
            <a:r>
              <a:rPr lang="en-US" dirty="0"/>
              <a:t>as the vice chair for AIML TIG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Sang Kim</a:t>
            </a:r>
          </a:p>
          <a:p>
            <a:endParaRPr lang="en-US" dirty="0"/>
          </a:p>
          <a:p>
            <a:r>
              <a:rPr lang="en-US" dirty="0"/>
              <a:t>Y/N/A: approved </a:t>
            </a:r>
            <a:r>
              <a:rPr lang="en-US"/>
              <a:t>with 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85169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#33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11-23/1700r0?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634131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11-23/1700r0?</a:t>
            </a:r>
          </a:p>
          <a:p>
            <a:endParaRPr lang="en-US" dirty="0"/>
          </a:p>
          <a:p>
            <a:r>
              <a:rPr lang="en-US" dirty="0"/>
              <a:t>Move: Szymon Szott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921725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11-22/987r24?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99764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11-23/1718r3)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60095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#34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approve the AIML TIG Technical Report as shown in 11-22/987r25?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815046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/>
              <a:t>#5</a:t>
            </a:r>
            <a:r>
              <a:rPr lang="en-US" dirty="0"/>
              <a:t>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11-22/987r25?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80050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Text for WG</a:t>
            </a:r>
            <a:br>
              <a:rPr lang="en-US" dirty="0"/>
            </a:br>
            <a:r>
              <a:rPr lang="en-US" dirty="0"/>
              <a:t>Formation of the AIML SG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/>
            <a:r>
              <a:rPr lang="en-US" dirty="0"/>
              <a:t>Request approval by the IEEE 802 LMSC to form an 802.11 Artificial Intelligence/Machine Learning (AIML) Study Group as described in document 11-22-0987r25 with the intent of creating a PAR and CSD. </a:t>
            </a:r>
          </a:p>
          <a:p>
            <a:pPr marL="0" marR="0"/>
            <a:r>
              <a:rPr lang="en-US" dirty="0"/>
              <a:t>The Study Group will investigate technologies that: </a:t>
            </a:r>
          </a:p>
          <a:p>
            <a:pPr marL="457200" marR="0"/>
            <a:r>
              <a:rPr lang="en-US" dirty="0"/>
              <a:t>-          enable IEEE 802.11 WLAN to support the deployment of AIML algorithms by providing management and control capabilities, and </a:t>
            </a:r>
          </a:p>
          <a:p>
            <a:pPr marL="457200" marR="0"/>
            <a:r>
              <a:rPr lang="en-US" dirty="0"/>
              <a:t>-          utilize AIML techniques to enhance WLAN performance including throughput, delay, jitter and energy efficiency.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035822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#35</a:t>
            </a:r>
            <a:br>
              <a:rPr lang="en-US" dirty="0"/>
            </a:br>
            <a:r>
              <a:rPr lang="en-US" dirty="0"/>
              <a:t>Formation of the AIML SG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/>
            <a:r>
              <a:rPr lang="en-US" dirty="0"/>
              <a:t>Do you support to request approval by the IEEE 802 LMSC to form an 802.11 Artificial Intelligence/Machine Learning (AIML) Study Group as described in document 11-22-0987r25 with the intent of creating a PAR and CSD. </a:t>
            </a:r>
          </a:p>
          <a:p>
            <a:pPr marL="0" marR="0"/>
            <a:r>
              <a:rPr lang="en-US" dirty="0"/>
              <a:t>The Study Group will investigate technologies that: </a:t>
            </a:r>
          </a:p>
          <a:p>
            <a:pPr marL="457200" marR="0"/>
            <a:r>
              <a:rPr lang="en-US" dirty="0"/>
              <a:t>-          enable IEEE 802.11 WLAN to support the deployment of AIML algorithms by providing management and control capabilities, and </a:t>
            </a:r>
          </a:p>
          <a:p>
            <a:pPr marL="457200" marR="0"/>
            <a:r>
              <a:rPr lang="en-US" dirty="0"/>
              <a:t>-          utilize AIML techniques to enhance WLAN performance including throughput, delay, jitter and energy efficiency.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Yes: 52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No: 65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Abstain: 7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28494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/>
              <a:t>July 2018</a:t>
            </a:r>
            <a:endParaRPr lang="en-GB" altLang="en-US" sz="180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36021" y="6475413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 dirty="0"/>
              <a:t>Xiaofei Wang (InterDigital)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3200" dirty="0"/>
              <a:t>   SP and </a:t>
            </a:r>
            <a:r>
              <a:rPr lang="en-GB" sz="3200" dirty="0"/>
              <a:t>Motion Booklet for the AIML TIG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/>
          </a:p>
          <a:p>
            <a:pPr algn="ctr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#40 - #50</a:t>
            </a:r>
          </a:p>
          <a:p>
            <a:r>
              <a:rPr lang="en-US" dirty="0"/>
              <a:t>Straw Polls #24 - #29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14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11-23/1300r1)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Tuncer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265445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11-23/1323r0 AIML TIG July 2023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11-23/1429r0 AIML TIG Aug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Aug 8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	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309443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  <a:br>
              <a:rPr lang="en-US" dirty="0"/>
            </a:br>
            <a:r>
              <a:rPr lang="en-US" dirty="0"/>
              <a:t>Next Step AIML TIG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support for the next step for AIML TIG: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1.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Wrap technical report up in September 2023 and stop</a:t>
            </a:r>
            <a:endParaRPr lang="en-US" dirty="0"/>
          </a:p>
          <a:p>
            <a:r>
              <a:rPr lang="en-US" dirty="0"/>
              <a:t>2.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Extend the AIML TIG</a:t>
            </a:r>
          </a:p>
          <a:p>
            <a:endParaRPr lang="en-US" dirty="0"/>
          </a:p>
          <a:p>
            <a:r>
              <a:rPr lang="en-US" dirty="0"/>
              <a:t>Option 1/Option 2/Abs: 28/50/10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537041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  <a:br>
              <a:rPr lang="en-US" dirty="0"/>
            </a:br>
            <a:r>
              <a:rPr lang="en-US" dirty="0"/>
              <a:t>Next Step AIML TIG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support for the next step for AIML TIG: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Wrap technical report up in September 2023 and stop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</a:rPr>
              <a:t>2.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extend the AIML TIG (e.g. 1 meeting cycle or 3 meeting cycles, but with justification) and look at options to continue AIML related work and defer the decision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latin typeface="Times New Roman" panose="02020603050405020304" pitchFamily="18" charset="0"/>
              </a:rPr>
              <a:t>3.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extend AIML TIG (1 meeting cycle or 3 meeting cycles but with justification) and with the intention to form a SG in November 2023 or March 2024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Option 1/Option 2/Option 3/Abs: 26/14/35/6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069508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approve the AIML TIG Technical Report as shown in 11-22/987r12?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46040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11-22/987r12?</a:t>
            </a:r>
          </a:p>
          <a:p>
            <a:endParaRPr lang="en-US" dirty="0"/>
          </a:p>
          <a:p>
            <a:r>
              <a:rPr lang="en-US" dirty="0"/>
              <a:t>Move: Zinan Lin</a:t>
            </a:r>
          </a:p>
          <a:p>
            <a:r>
              <a:rPr lang="en-US" dirty="0"/>
              <a:t>Second: Ming Gan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787678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  <a:br>
              <a:rPr lang="en-US" dirty="0"/>
            </a:br>
            <a:r>
              <a:rPr lang="en-US" dirty="0"/>
              <a:t>Next Step AIML TIG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cs typeface="+mn-cs"/>
              </a:rPr>
              <a:t>Move to extend AIML TIG (1 meeting cycle or 3 meeting cycles but with justification) and with the intention to form a SG in November 2023 or March 2024</a:t>
            </a:r>
          </a:p>
          <a:p>
            <a:endParaRPr lang="en-US" dirty="0"/>
          </a:p>
          <a:p>
            <a:r>
              <a:rPr lang="en-US" dirty="0"/>
              <a:t>Move: Marc Emmelmann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Y/N/Abs: 47/21/10</a:t>
            </a:r>
          </a:p>
          <a:p>
            <a:r>
              <a:rPr lang="en-US" dirty="0"/>
              <a:t>Motion failed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139019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11-23/227r6? </a:t>
            </a:r>
          </a:p>
          <a:p>
            <a:endParaRPr lang="en-US" dirty="0"/>
          </a:p>
          <a:p>
            <a:r>
              <a:rPr lang="en-US" dirty="0"/>
              <a:t>Yes/No/Abstain: 33/7/11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382837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11-23/227r6?</a:t>
            </a:r>
          </a:p>
          <a:p>
            <a:endParaRPr lang="en-US" dirty="0"/>
          </a:p>
          <a:p>
            <a:r>
              <a:rPr lang="en-US" dirty="0"/>
              <a:t>Move: Szymon Szott</a:t>
            </a:r>
          </a:p>
          <a:p>
            <a:r>
              <a:rPr lang="en-US" dirty="0"/>
              <a:t>Second: Ming Gan</a:t>
            </a:r>
          </a:p>
          <a:p>
            <a:endParaRPr lang="en-US" strike="sngStrike" dirty="0"/>
          </a:p>
          <a:p>
            <a:r>
              <a:rPr lang="en-US" dirty="0"/>
              <a:t>Yes/No/Abstain: 35/4/14</a:t>
            </a:r>
          </a:p>
          <a:p>
            <a:r>
              <a:rPr lang="en-US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083238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#51 </a:t>
            </a:r>
            <a:r>
              <a:rPr lang="en-US"/>
              <a:t>- #59</a:t>
            </a:r>
            <a:endParaRPr lang="en-US" dirty="0"/>
          </a:p>
          <a:p>
            <a:r>
              <a:rPr lang="en-US" dirty="0"/>
              <a:t>Straw Polls #30 - #35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8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11-23/1300r2)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5293837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approve the AIML TIG Technical Report as shown in 11-22/987r14?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967830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11-22/987r14?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Ross Jian Yu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5416542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11-23/1587r2? 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194111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11-23/1587r2?</a:t>
            </a:r>
          </a:p>
          <a:p>
            <a:endParaRPr lang="en-US" dirty="0"/>
          </a:p>
          <a:p>
            <a:r>
              <a:rPr lang="en-US" dirty="0"/>
              <a:t>Move: Jing Ma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/>
              <a:t>Approved with UC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8306400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11-23/1300r3)</a:t>
            </a:r>
          </a:p>
          <a:p>
            <a:endParaRPr lang="en-US" dirty="0"/>
          </a:p>
          <a:p>
            <a:r>
              <a:rPr lang="en-US" dirty="0"/>
              <a:t>Mover:	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126790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11-23/1300r3)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2811094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approve the AIML TIG Technical Report as shown in 11-22/987r16?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218337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AIML TIG Technical Report as shown in 11-22/987r16?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Rui Yang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250035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11-23/1632r1?</a:t>
            </a:r>
          </a:p>
          <a:p>
            <a:endParaRPr lang="en-US" dirty="0"/>
          </a:p>
          <a:p>
            <a:r>
              <a:rPr lang="en-US" dirty="0"/>
              <a:t>Move: Federico Lovison</a:t>
            </a:r>
          </a:p>
          <a:p>
            <a:r>
              <a:rPr lang="en-US" dirty="0"/>
              <a:t>Second: Juan Carlos Zuniga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5873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11-23/1718r1)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68571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#30 - #39</a:t>
            </a:r>
          </a:p>
          <a:p>
            <a:r>
              <a:rPr lang="en-US" dirty="0"/>
              <a:t>Straw Polls #17 - #23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1302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11-23/926r2)</a:t>
            </a:r>
          </a:p>
          <a:p>
            <a:endParaRPr lang="en-US" dirty="0"/>
          </a:p>
          <a:p>
            <a:r>
              <a:rPr lang="en-US" dirty="0"/>
              <a:t>Mover:	Ming Gan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4739586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#31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11-23/953r0 AIML TIG May 2023 Interim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11-23/954r0 AIML TIG May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May 30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11-23/955r0 AIML TIG June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June 13</a:t>
            </a:r>
            <a:r>
              <a:rPr lang="en-US" baseline="30000" dirty="0"/>
              <a:t>th</a:t>
            </a:r>
            <a:r>
              <a:rPr lang="en-US" dirty="0"/>
              <a:t> and June 27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		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4297637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11-23/991r2?</a:t>
            </a:r>
          </a:p>
          <a:p>
            <a:endParaRPr lang="en-US" dirty="0"/>
          </a:p>
          <a:p>
            <a:r>
              <a:rPr lang="en-US" dirty="0"/>
              <a:t>Y/N/Abs:29/2/16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3395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11-23/991r2?</a:t>
            </a:r>
          </a:p>
          <a:p>
            <a:endParaRPr lang="en-US" dirty="0"/>
          </a:p>
          <a:p>
            <a:r>
              <a:rPr lang="en-US" dirty="0"/>
              <a:t>Move: Eunsung Jeon</a:t>
            </a:r>
          </a:p>
          <a:p>
            <a:r>
              <a:rPr lang="en-US" dirty="0"/>
              <a:t>Second: Junghoon Suh</a:t>
            </a:r>
          </a:p>
          <a:p>
            <a:endParaRPr lang="en-US" strike="sngStrike" dirty="0"/>
          </a:p>
          <a:p>
            <a:r>
              <a:rPr lang="en-US" dirty="0"/>
              <a:t>Yes/No/abs: 32/1/13</a:t>
            </a:r>
          </a:p>
          <a:p>
            <a:r>
              <a:rPr lang="en-US" dirty="0"/>
              <a:t>Motion passes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4570614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11-23/926r4)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3640353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11-23/997r2?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572056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11-23/997r2?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8463166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11-23/926r5)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0184009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11-23/1165r1?</a:t>
            </a:r>
          </a:p>
          <a:p>
            <a:endParaRPr lang="en-US" dirty="0"/>
          </a:p>
          <a:p>
            <a:r>
              <a:rPr lang="en-US" dirty="0"/>
              <a:t>Y/N/Abs: 27/1/11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5194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11-23/1693r0 AIML TIG September 2023 Interim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11-23/1744r1 AIML TIG Oct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Oct 10th, 2023 and Oct 31</a:t>
            </a:r>
            <a:r>
              <a:rPr lang="en-US" baseline="30000" dirty="0"/>
              <a:t>st</a:t>
            </a:r>
            <a:r>
              <a:rPr lang="en-US" dirty="0"/>
              <a:t>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Chaoming Luo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3213196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/>
              <a:t>#36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11-23/1165r1?</a:t>
            </a:r>
          </a:p>
          <a:p>
            <a:endParaRPr lang="en-US" dirty="0"/>
          </a:p>
          <a:p>
            <a:r>
              <a:rPr lang="en-US" dirty="0"/>
              <a:t>Move: Ziming He</a:t>
            </a:r>
          </a:p>
          <a:p>
            <a:r>
              <a:rPr lang="en-US" dirty="0"/>
              <a:t>Second: Ming Gan </a:t>
            </a:r>
          </a:p>
          <a:p>
            <a:endParaRPr lang="en-US" dirty="0"/>
          </a:p>
          <a:p>
            <a:r>
              <a:rPr lang="en-US" dirty="0"/>
              <a:t>Yes/No/Abstain: 28/1/5</a:t>
            </a:r>
          </a:p>
          <a:p>
            <a:r>
              <a:rPr lang="en-US" dirty="0"/>
              <a:t>Motion passes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9792265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11-23/926r7)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8A5BA-E8FD-2188-49A6-40200743BB06}"/>
              </a:ext>
            </a:extLst>
          </p:cNvPr>
          <p:cNvSpPr txBox="1"/>
          <p:nvPr/>
        </p:nvSpPr>
        <p:spPr>
          <a:xfrm>
            <a:off x="3048000" y="2644170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11-23/475r4: Proposed IEEE 802.11 AIMLTIG Technical Report text for the AIML based roaming enhancements use case, Federico Lovison (Cisco)</a:t>
            </a:r>
          </a:p>
        </p:txBody>
      </p:sp>
    </p:spTree>
    <p:extLst>
      <p:ext uri="{BB962C8B-B14F-4D97-AF65-F5344CB8AC3E}">
        <p14:creationId xmlns:p14="http://schemas.microsoft.com/office/powerpoint/2010/main" val="12948542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11-23/475r4?</a:t>
            </a:r>
          </a:p>
          <a:p>
            <a:endParaRPr lang="en-US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791011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11-23/475r4?</a:t>
            </a:r>
          </a:p>
          <a:p>
            <a:endParaRPr lang="en-US" dirty="0"/>
          </a:p>
          <a:p>
            <a:r>
              <a:rPr lang="en-US" dirty="0"/>
              <a:t>Move: Federico Lovison</a:t>
            </a:r>
          </a:p>
          <a:p>
            <a:r>
              <a:rPr lang="en-US" dirty="0"/>
              <a:t>Second: Zinan Lin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240169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11-23/1238r1?</a:t>
            </a:r>
          </a:p>
          <a:p>
            <a:endParaRPr lang="en-US" dirty="0"/>
          </a:p>
          <a:p>
            <a:r>
              <a:rPr lang="en-US" dirty="0"/>
              <a:t>Y/N/Abs: 13/10/15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0441913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11-23/996r3?</a:t>
            </a:r>
          </a:p>
          <a:p>
            <a:endParaRPr lang="en-US" dirty="0"/>
          </a:p>
          <a:p>
            <a:r>
              <a:rPr lang="en-US" dirty="0"/>
              <a:t>Y/N/Abs: 21/1/9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3631905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11-23/996r3?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 err="1"/>
              <a:t>Second:Zinan</a:t>
            </a:r>
            <a:r>
              <a:rPr lang="en-US" dirty="0"/>
              <a:t> Lin</a:t>
            </a:r>
          </a:p>
          <a:p>
            <a:endParaRPr lang="en-US" dirty="0"/>
          </a:p>
          <a:p>
            <a:r>
              <a:rPr lang="en-US" dirty="0"/>
              <a:t>Y/N/Abs: 23/0/10</a:t>
            </a:r>
          </a:p>
          <a:p>
            <a:r>
              <a:rPr lang="en-US" dirty="0"/>
              <a:t>Motion passes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051615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11-22/987r8?</a:t>
            </a:r>
          </a:p>
          <a:p>
            <a:endParaRPr lang="en-US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9715638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11-22/987r8?</a:t>
            </a:r>
          </a:p>
          <a:p>
            <a:endParaRPr lang="en-US" dirty="0"/>
          </a:p>
          <a:p>
            <a:r>
              <a:rPr lang="en-US" dirty="0"/>
              <a:t>Move: Ross Jian Yu</a:t>
            </a:r>
          </a:p>
          <a:p>
            <a:r>
              <a:rPr lang="en-US" dirty="0"/>
              <a:t>Second: Ziyang Guo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940127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#24 - #29</a:t>
            </a:r>
          </a:p>
          <a:p>
            <a:r>
              <a:rPr lang="en-US" dirty="0"/>
              <a:t>Straw Polls #9 </a:t>
            </a:r>
            <a:r>
              <a:rPr lang="en-US"/>
              <a:t>- #16</a:t>
            </a:r>
            <a:endParaRPr lang="en-US" dirty="0"/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44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incorporate the changes to the AIML TIG Technical Report as shown in 11-23/1677r0?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37673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5224259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11-23/564r0 AIML TIG March 2023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11-23/663r0 AIML TIG April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April 3</a:t>
            </a:r>
            <a:r>
              <a:rPr lang="en-US" baseline="30000" dirty="0"/>
              <a:t>rd</a:t>
            </a:r>
            <a:r>
              <a:rPr lang="en-US" dirty="0"/>
              <a:t> and April 24th,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		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5782768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  <a:br>
              <a:rPr lang="en-US" dirty="0"/>
            </a:br>
            <a:r>
              <a:rPr lang="en-US" dirty="0"/>
              <a:t>AIML TIG Contribution to UHR SG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for the AIML TIG chair to submit a contribution to UHR SG and conduct </a:t>
            </a:r>
            <a:r>
              <a:rPr lang="en-US" sz="2000" dirty="0" err="1"/>
              <a:t>strawpolls</a:t>
            </a:r>
            <a:r>
              <a:rPr lang="en-US" sz="2000" dirty="0"/>
              <a:t> on the AIML related features to poll the interests of UHR SG members on the AIML related features?</a:t>
            </a:r>
          </a:p>
          <a:p>
            <a:pPr marL="457200" indent="-457200">
              <a:buAutoNum type="arabicPeriod"/>
            </a:pPr>
            <a:r>
              <a:rPr lang="en-US" sz="2000" dirty="0"/>
              <a:t>Presentation would be similar to the AIML TIG status report: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https://mentor.ieee.org/802.11/dcn/23/11-23-0013-00-0000-aiml-tig-status-report.pptx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Concentrate on uses cases that have passed motion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Mentioning other use cases that are being worked on</a:t>
            </a:r>
          </a:p>
          <a:p>
            <a:pPr marL="400050" lvl="1" indent="0"/>
            <a:endParaRPr lang="en-US" dirty="0"/>
          </a:p>
          <a:p>
            <a:pPr>
              <a:buAutoNum type="arabicPeriod"/>
            </a:pPr>
            <a:r>
              <a:rPr lang="en-US" sz="2000" dirty="0"/>
              <a:t>Straw polls will poll UHR SG members on each of the use cases that have passed motions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Y/N/As: 34/1/15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016029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761206"/>
            <a:ext cx="10361084" cy="1065213"/>
          </a:xfrm>
        </p:spPr>
        <p:txBody>
          <a:bodyPr/>
          <a:lstStyle/>
          <a:p>
            <a:r>
              <a:rPr lang="en-US" dirty="0"/>
              <a:t>Straw Poll #10</a:t>
            </a:r>
            <a:br>
              <a:rPr lang="en-US" dirty="0"/>
            </a:br>
            <a:r>
              <a:rPr lang="en-US" dirty="0"/>
              <a:t>Feedback to Vietnam MIC’s draft standards on AI and Big Data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86000"/>
            <a:ext cx="10361084" cy="3808414"/>
          </a:xfrm>
        </p:spPr>
        <p:txBody>
          <a:bodyPr/>
          <a:lstStyle/>
          <a:p>
            <a:r>
              <a:rPr lang="en-US" sz="2000" dirty="0"/>
              <a:t>Do you support not to provide a feedback to Vietnam MIC’s draft standards on AI and Big Data</a:t>
            </a:r>
          </a:p>
          <a:p>
            <a:endParaRPr lang="en-US" sz="2000" dirty="0"/>
          </a:p>
          <a:p>
            <a:r>
              <a:rPr lang="en-US" sz="2000" dirty="0"/>
              <a:t>Y/N/Abs: 	23/1/16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788258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11-23/475r1?</a:t>
            </a:r>
          </a:p>
          <a:p>
            <a:endParaRPr lang="en-US" dirty="0"/>
          </a:p>
          <a:p>
            <a:r>
              <a:rPr lang="en-US" dirty="0"/>
              <a:t>Y/N/Abs: 24/0/13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2233355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  <a:br>
              <a:rPr lang="en-US" dirty="0"/>
            </a:br>
            <a:r>
              <a:rPr lang="en-US" dirty="0"/>
              <a:t>Technical 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considering existing use case for “CSI Compression” in [1], do you think the report text (11-23/217) should be considered as a separate use case for AIML TIG or merged into [1]?</a:t>
            </a:r>
          </a:p>
          <a:p>
            <a:endParaRPr lang="en-US" dirty="0"/>
          </a:p>
          <a:p>
            <a:r>
              <a:rPr lang="en-US" dirty="0"/>
              <a:t>Option 1: separate use case: 6</a:t>
            </a:r>
          </a:p>
          <a:p>
            <a:r>
              <a:rPr lang="en-US" dirty="0"/>
              <a:t>Option 2: merge into [1]: 8</a:t>
            </a:r>
          </a:p>
          <a:p>
            <a:r>
              <a:rPr lang="en-US" dirty="0"/>
              <a:t>Option 3: not included in the technical report: 13</a:t>
            </a:r>
          </a:p>
          <a:p>
            <a:r>
              <a:rPr lang="en-US" dirty="0"/>
              <a:t>Abs: 17</a:t>
            </a:r>
          </a:p>
          <a:p>
            <a:endParaRPr lang="en-US" sz="1200" dirty="0"/>
          </a:p>
          <a:p>
            <a:r>
              <a:rPr lang="en-US" dirty="0"/>
              <a:t>[1] 11-22/1934r5, Proposed IEEE 802.11 AIML TIG Technical Report Text for the CSI Compression Use Case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79864169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  <a:br>
              <a:rPr lang="en-US" dirty="0"/>
            </a:br>
            <a:r>
              <a:rPr lang="en-US" dirty="0"/>
              <a:t>Technical 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considering existing use case for “CSI Compression” in [1], do you think the report text (11-23/606) should be considered as a separate use case for AIML TIG or merged into [1]?</a:t>
            </a:r>
          </a:p>
          <a:p>
            <a:endParaRPr lang="en-US" dirty="0"/>
          </a:p>
          <a:p>
            <a:r>
              <a:rPr lang="en-US" dirty="0"/>
              <a:t>Option 1: a separate use case: 2</a:t>
            </a:r>
          </a:p>
          <a:p>
            <a:r>
              <a:rPr lang="en-US" dirty="0"/>
              <a:t>Option 2: merge into [1]: 20</a:t>
            </a:r>
          </a:p>
          <a:p>
            <a:r>
              <a:rPr lang="en-US" dirty="0"/>
              <a:t>Option 3: not include in the technical report: 5</a:t>
            </a:r>
          </a:p>
          <a:p>
            <a:r>
              <a:rPr lang="en-US" dirty="0"/>
              <a:t>Abs: 16</a:t>
            </a:r>
          </a:p>
          <a:p>
            <a:endParaRPr lang="en-US" sz="2000" strike="sngStrike" dirty="0"/>
          </a:p>
          <a:p>
            <a:r>
              <a:rPr lang="en-US" dirty="0"/>
              <a:t>[1] 11-22/1934r5, Proposed IEEE 802.11 AIML TIG Technical Report Text for the CSI Compression Use Case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8540727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11-23/550r4)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Zinan Lin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1116003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11-23/475r2?</a:t>
            </a:r>
          </a:p>
          <a:p>
            <a:endParaRPr lang="en-US" dirty="0"/>
          </a:p>
          <a:p>
            <a:r>
              <a:rPr lang="en-US" dirty="0"/>
              <a:t>Move: Federico Lovison</a:t>
            </a:r>
          </a:p>
          <a:p>
            <a:r>
              <a:rPr lang="en-US" dirty="0"/>
              <a:t>Second: Zinan Lin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1496470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11-23/550r6)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Tuncer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4759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incorporate changes to the AIML TIG Technical Report as shown in 11-23/1677r0?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Ming Gan</a:t>
            </a:r>
          </a:p>
          <a:p>
            <a:endParaRPr lang="en-US" strike="sngStrike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5920424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Do you support to have a separate use case for beamforming CSI Complexity reduction for the AIML TIG Technical Report?</a:t>
            </a:r>
          </a:p>
          <a:p>
            <a:endParaRPr lang="en-US" dirty="0"/>
          </a:p>
          <a:p>
            <a:r>
              <a:rPr lang="en-US" dirty="0"/>
              <a:t>Y:9</a:t>
            </a:r>
          </a:p>
          <a:p>
            <a:r>
              <a:rPr lang="en-US" dirty="0"/>
              <a:t>N:15</a:t>
            </a:r>
          </a:p>
          <a:p>
            <a:r>
              <a:rPr lang="en-US" dirty="0"/>
              <a:t>Abs:13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7768342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Do you support to integrate beamforming CSI Complexity reduction into the Use Case 1 CSI Compression for the AIML TIG Technical Report?</a:t>
            </a:r>
          </a:p>
          <a:p>
            <a:endParaRPr lang="en-US" dirty="0"/>
          </a:p>
          <a:p>
            <a:r>
              <a:rPr lang="en-US" dirty="0"/>
              <a:t>Y: 23</a:t>
            </a:r>
          </a:p>
          <a:p>
            <a:r>
              <a:rPr lang="en-US" dirty="0"/>
              <a:t>N:5</a:t>
            </a:r>
          </a:p>
          <a:p>
            <a:r>
              <a:rPr lang="en-US" dirty="0"/>
              <a:t>Abs:11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44609055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By considering existing use case for “AIML Model Sharing” in [1], do you think this contribution should be considered as a separate use case for AIML TIG or should be merged into [1] (e.g., merged into the technical feasibility analysis section)?</a:t>
            </a:r>
          </a:p>
          <a:p>
            <a:endParaRPr lang="en-US" dirty="0"/>
          </a:p>
          <a:p>
            <a:r>
              <a:rPr lang="en-US" dirty="0"/>
              <a:t>Option 1: separate use case: 6</a:t>
            </a:r>
          </a:p>
          <a:p>
            <a:r>
              <a:rPr lang="en-US" dirty="0"/>
              <a:t>Option 2: merge into Use Case 3: 16</a:t>
            </a:r>
          </a:p>
          <a:p>
            <a:r>
              <a:rPr lang="en-US" dirty="0"/>
              <a:t>Abs: 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1839366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contained in 11-22/987r7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3671618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#20 - 23</a:t>
            </a:r>
          </a:p>
          <a:p>
            <a:r>
              <a:rPr lang="en-US" dirty="0"/>
              <a:t>Straw Polls #6 - 8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3644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11-23/146r3)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Juan Carlos Zuniga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24109935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11-23/163r0 AIML TIG January 2023 Interim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11-23/237r0 AIML TIG February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Feb 13 and Feb 27, 2023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Juan Carlos Zuniga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2904217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option do you prefer for AIML TIG to go forward?</a:t>
            </a:r>
          </a:p>
          <a:p>
            <a:r>
              <a:rPr lang="en-US" sz="2000" dirty="0"/>
              <a:t>Option 1: Complete technical report in March 2023 and terminate AIML TIG</a:t>
            </a:r>
          </a:p>
          <a:p>
            <a:r>
              <a:rPr lang="en-US" sz="2000" dirty="0"/>
              <a:t>Option 2: Extend AIML TIG, for example, for three meeting cycles and then decide way forward, E.g.,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Forming a SG to propose PAR and CSD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Looking for opportunities to insert AIML features in other TG/SG</a:t>
            </a:r>
          </a:p>
          <a:p>
            <a:endParaRPr lang="en-US" sz="2000" dirty="0"/>
          </a:p>
          <a:p>
            <a:r>
              <a:rPr lang="en-US" sz="2000" dirty="0"/>
              <a:t>Option 1/Option2: 6/58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09704016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to request the 802.11 WG chair to extend the AIML TIG for 3 meeting cycles?</a:t>
            </a:r>
          </a:p>
          <a:p>
            <a:endParaRPr lang="en-US" sz="2000" dirty="0"/>
          </a:p>
          <a:p>
            <a:r>
              <a:rPr lang="en-US" sz="2000" dirty="0"/>
              <a:t>Y/N/Abs: 	52/1/7 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51377890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request the 802.11 WG chair to extend the AIML TIG for 3 meeting cycles</a:t>
            </a:r>
          </a:p>
          <a:p>
            <a:endParaRPr lang="en-US" sz="2000" dirty="0"/>
          </a:p>
          <a:p>
            <a:r>
              <a:rPr lang="en-US" sz="2000" dirty="0"/>
              <a:t>Move: Tuncer </a:t>
            </a:r>
            <a:r>
              <a:rPr lang="en-US" sz="2000" dirty="0" err="1"/>
              <a:t>Baykas</a:t>
            </a:r>
            <a:endParaRPr lang="en-US" sz="2000" dirty="0"/>
          </a:p>
          <a:p>
            <a:r>
              <a:rPr lang="en-US" sz="2000" dirty="0"/>
              <a:t>Second: Ming Gan</a:t>
            </a:r>
          </a:p>
          <a:p>
            <a:endParaRPr lang="en-US" sz="2000" dirty="0"/>
          </a:p>
          <a:p>
            <a:r>
              <a:rPr lang="en-US" sz="2000" dirty="0"/>
              <a:t>Y/N/Abs: 55/0/4</a:t>
            </a:r>
          </a:p>
          <a:p>
            <a:r>
              <a:rPr lang="en-US" sz="2000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17386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11-23/1350r3? </a:t>
            </a:r>
          </a:p>
          <a:p>
            <a:endParaRPr lang="en-US" dirty="0"/>
          </a:p>
          <a:p>
            <a:r>
              <a:rPr lang="en-US" dirty="0"/>
              <a:t>Yes/No/Abstain: 40/7/22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7357174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11-23/146r5)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3268126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a Roaming Enhancements Use Case to the AIML Technical Report??</a:t>
            </a:r>
          </a:p>
          <a:p>
            <a:endParaRPr lang="en-US" dirty="0"/>
          </a:p>
          <a:p>
            <a:r>
              <a:rPr lang="en-US" dirty="0"/>
              <a:t>Y/N/Abs: 39/2/21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93346594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#11 -- #19</a:t>
            </a:r>
          </a:p>
          <a:p>
            <a:r>
              <a:rPr lang="en-US" dirty="0"/>
              <a:t>Straw </a:t>
            </a:r>
            <a:r>
              <a:rPr lang="en-US"/>
              <a:t>Polls #3 </a:t>
            </a:r>
            <a:r>
              <a:rPr lang="en-US" dirty="0"/>
              <a:t>-- #5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8054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11-22/2040r1)</a:t>
            </a:r>
          </a:p>
          <a:p>
            <a:endParaRPr lang="en-US" dirty="0"/>
          </a:p>
          <a:p>
            <a:r>
              <a:rPr lang="en-US" dirty="0"/>
              <a:t>Mover:	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0581036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11-22/1982r0 AIML TIG November 2022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11-22/2144r0 AIML TIG Dec 2022 teleconference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11-23/0025r0 AIML TIG Jan 2023 teleconference meeting minutes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Rui Yang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26454623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Introduction as shown in 11-22/987r3?</a:t>
            </a:r>
          </a:p>
          <a:p>
            <a:endParaRPr lang="en-US" dirty="0"/>
          </a:p>
          <a:p>
            <a:r>
              <a:rPr lang="en-US" dirty="0"/>
              <a:t>Move: Liangxiao Xin	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028952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John Wullert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29215922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  <a:br>
              <a:rPr lang="en-US" dirty="0"/>
            </a:br>
            <a:r>
              <a:rPr lang="en-US" dirty="0"/>
              <a:t>EU BEREC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prefer to provide EU BEREC report on AI:</a:t>
            </a:r>
          </a:p>
          <a:p>
            <a:r>
              <a:rPr lang="en-US" dirty="0"/>
              <a:t>Option 1: individual members go to 802.18 and present feedback as individual contributions</a:t>
            </a:r>
          </a:p>
          <a:p>
            <a:r>
              <a:rPr lang="en-US" dirty="0"/>
              <a:t>Option 2: AIML TIG motions feedback and an officer brings the AIML TIG feedback to 802.18</a:t>
            </a:r>
          </a:p>
          <a:p>
            <a:endParaRPr lang="en-US" dirty="0"/>
          </a:p>
          <a:p>
            <a:r>
              <a:rPr lang="en-US" dirty="0"/>
              <a:t>Option 1: 24</a:t>
            </a:r>
          </a:p>
          <a:p>
            <a:r>
              <a:rPr lang="en-US" dirty="0"/>
              <a:t>Option 2: 23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1850488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Introduction as shown in 11-22/1934r5?</a:t>
            </a:r>
          </a:p>
          <a:p>
            <a:endParaRPr lang="en-US" dirty="0"/>
          </a:p>
          <a:p>
            <a:r>
              <a:rPr lang="en-US" dirty="0"/>
              <a:t>Move: Zinan Lin	</a:t>
            </a:r>
          </a:p>
          <a:p>
            <a:r>
              <a:rPr lang="en-US" dirty="0"/>
              <a:t>Second: Liangxiao Xin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03342950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11-22/2040r5)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Ross Jian Yu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0839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#32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11-23/1860r1? </a:t>
            </a:r>
          </a:p>
          <a:p>
            <a:endParaRPr lang="en-US" dirty="0"/>
          </a:p>
          <a:p>
            <a:r>
              <a:rPr lang="en-US" dirty="0"/>
              <a:t>Yes/No/Abstain: 39/5/17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29553851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  <a:br>
              <a:rPr lang="en-US" dirty="0"/>
            </a:br>
            <a:r>
              <a:rPr lang="en-US" dirty="0"/>
              <a:t>EU BEREC Report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submit 11-23/124r1 as feedback by the AIML TIG to 802.18 on the EU BEREC Report on AI in the Telecom Sector.</a:t>
            </a:r>
          </a:p>
          <a:p>
            <a:endParaRPr lang="en-US" dirty="0"/>
          </a:p>
          <a:p>
            <a:r>
              <a:rPr lang="en-US" dirty="0"/>
              <a:t>Yes/No/Abs: 24/2/7</a:t>
            </a:r>
          </a:p>
          <a:p>
            <a:endParaRPr lang="en-US" dirty="0"/>
          </a:p>
          <a:p>
            <a:endParaRPr lang="en-US" dirty="0"/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9414981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EU BEREC Report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submit 11-23/124r1 as feedback by the AIML TIG to 802.18 on the EU BEREC Report on AI in the Telecom Sector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dirty="0" err="1"/>
              <a:t>Tongxin</a:t>
            </a:r>
            <a:r>
              <a:rPr lang="en-US" dirty="0"/>
              <a:t> Shu</a:t>
            </a:r>
          </a:p>
          <a:p>
            <a:r>
              <a:rPr lang="en-US" dirty="0"/>
              <a:t>Second: Ross Jian Yu</a:t>
            </a:r>
          </a:p>
          <a:p>
            <a:endParaRPr lang="en-US" dirty="0"/>
          </a:p>
          <a:p>
            <a:r>
              <a:rPr lang="en-US" dirty="0"/>
              <a:t>Y/N/Abs:26/2/5</a:t>
            </a:r>
          </a:p>
          <a:p>
            <a:endParaRPr lang="en-US" dirty="0"/>
          </a:p>
          <a:p>
            <a:r>
              <a:rPr lang="en-US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4128004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11-22/2040r6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Marc Emmelmann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9318297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11-22/2119r6?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19459680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11-23/0050r3?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Marc Emmelmann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76340319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option do you prefer for AIML TIG to go forward?</a:t>
            </a:r>
          </a:p>
          <a:p>
            <a:r>
              <a:rPr lang="en-US" sz="2000" dirty="0"/>
              <a:t>Option 1: Complete technical report in March 2023 and terminate AIML TIG</a:t>
            </a:r>
          </a:p>
          <a:p>
            <a:r>
              <a:rPr lang="en-US" sz="2000" dirty="0"/>
              <a:t>Option 2: complete technical report and attempt to insert features in other SG/TG</a:t>
            </a:r>
          </a:p>
          <a:p>
            <a:r>
              <a:rPr lang="en-US" sz="2000" dirty="0"/>
              <a:t>Option 3: Extend AIML TIG, for example, for two or three meeting cycles and then decide way forward</a:t>
            </a:r>
          </a:p>
          <a:p>
            <a:r>
              <a:rPr lang="en-US" sz="2000" dirty="0"/>
              <a:t>Option 4: have not decided; need more time</a:t>
            </a:r>
          </a:p>
          <a:p>
            <a:endParaRPr lang="en-US" sz="2000" dirty="0"/>
          </a:p>
          <a:p>
            <a:r>
              <a:rPr lang="en-US" sz="2000" dirty="0"/>
              <a:t>Option 1/Option2/Option 3/Option 4: 3/10/28/14</a:t>
            </a:r>
          </a:p>
          <a:p>
            <a:endParaRPr lang="en-US" sz="2000" dirty="0"/>
          </a:p>
          <a:p>
            <a:r>
              <a:rPr lang="en-US" i="1" u="sng" dirty="0"/>
              <a:t>SP requested by two </a:t>
            </a:r>
            <a:r>
              <a:rPr lang="en-US" i="1" u="sng"/>
              <a:t>AIML TIG attendees</a:t>
            </a:r>
            <a:endParaRPr lang="en-US" i="1" u="sng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82013373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#7 -- #10</a:t>
            </a:r>
          </a:p>
          <a:p>
            <a:r>
              <a:rPr lang="en-US" dirty="0"/>
              <a:t>Straw Polls  </a:t>
            </a:r>
            <a:r>
              <a:rPr lang="en-US"/>
              <a:t>-- #2</a:t>
            </a:r>
            <a:endParaRPr lang="en-US" dirty="0"/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8121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11-22/1609r0</a:t>
            </a:r>
          </a:p>
          <a:p>
            <a:endParaRPr lang="en-US" dirty="0"/>
          </a:p>
          <a:p>
            <a:r>
              <a:rPr lang="en-US" dirty="0"/>
              <a:t>Mover:	Jonathan </a:t>
            </a:r>
            <a:r>
              <a:rPr lang="en-US" dirty="0" err="1"/>
              <a:t>Segev</a:t>
            </a:r>
            <a:endParaRPr lang="en-US" dirty="0"/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37117034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11-22/1328r0 AIML TIG September 2022 Interim meeting minutes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54047286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11-22/1609r1</a:t>
            </a:r>
          </a:p>
          <a:p>
            <a:endParaRPr lang="en-US" dirty="0"/>
          </a:p>
          <a:p>
            <a:r>
              <a:rPr lang="en-US" dirty="0"/>
              <a:t>Mover:	Liangxiao Xin 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6381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48474</TotalTime>
  <Words>5332</Words>
  <Application>Microsoft Office PowerPoint</Application>
  <PresentationFormat>Widescreen</PresentationFormat>
  <Paragraphs>1021</Paragraphs>
  <Slides>110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110</vt:i4>
      </vt:variant>
    </vt:vector>
  </HeadingPairs>
  <TitlesOfParts>
    <vt:vector size="116" baseType="lpstr">
      <vt:lpstr>Lucida Grande</vt:lpstr>
      <vt:lpstr>Arial</vt:lpstr>
      <vt:lpstr>Calibri</vt:lpstr>
      <vt:lpstr>Times New Roman</vt:lpstr>
      <vt:lpstr>Office Theme</vt:lpstr>
      <vt:lpstr>Document</vt:lpstr>
      <vt:lpstr>AIML TIG SP &amp; Motion Booklet </vt:lpstr>
      <vt:lpstr>Abstract</vt:lpstr>
      <vt:lpstr>November 2023 Motions &amp; Straw Polls</vt:lpstr>
      <vt:lpstr>Motion #51 Approve Agenda</vt:lpstr>
      <vt:lpstr>Motion #52 Minutes approval</vt:lpstr>
      <vt:lpstr>Straw Poll #30 Technical report</vt:lpstr>
      <vt:lpstr>Motion #53 Technical Report Draft </vt:lpstr>
      <vt:lpstr>Straw Poll #31 Technical report</vt:lpstr>
      <vt:lpstr>Straw Poll #32 Technical report</vt:lpstr>
      <vt:lpstr>Motion #54 Technical Report Draft </vt:lpstr>
      <vt:lpstr>Motion #55 Approve Agenda</vt:lpstr>
      <vt:lpstr>Straw Poll #33 Technical report</vt:lpstr>
      <vt:lpstr>Motion #56 Technical Report Draft </vt:lpstr>
      <vt:lpstr>Motion #57 Technical Report Draft </vt:lpstr>
      <vt:lpstr>Motion #58 Approve Agenda</vt:lpstr>
      <vt:lpstr>Straw Poll #34 Technical report</vt:lpstr>
      <vt:lpstr>Motion #59 Technical Report Draft </vt:lpstr>
      <vt:lpstr>Motion Text for WG Formation of the AIML SG</vt:lpstr>
      <vt:lpstr>SP #35 Formation of the AIML SG</vt:lpstr>
      <vt:lpstr>September 2023 Motions &amp; Straw Polls</vt:lpstr>
      <vt:lpstr>Motion #40 Approve Agenda</vt:lpstr>
      <vt:lpstr>Motion #41 Minutes approval</vt:lpstr>
      <vt:lpstr>Straw Poll #24 Next Step AIML TIG</vt:lpstr>
      <vt:lpstr>Straw Poll #25 Next Step AIML TIG</vt:lpstr>
      <vt:lpstr>Straw Poll #26 Technical report</vt:lpstr>
      <vt:lpstr>Motion #42 Technical Report Draft </vt:lpstr>
      <vt:lpstr>Motion #43 Next Step AIML TIG</vt:lpstr>
      <vt:lpstr>Straw Poll #27 Technical report</vt:lpstr>
      <vt:lpstr>Motion #44 Technical Report Draft </vt:lpstr>
      <vt:lpstr>Motion #45 Approve Agenda</vt:lpstr>
      <vt:lpstr>Straw Poll #28 Technical report</vt:lpstr>
      <vt:lpstr>Motion #46 Technical Report Draft </vt:lpstr>
      <vt:lpstr>Straw Poll #29 Technical report</vt:lpstr>
      <vt:lpstr>Motion #47 Technical Report Draft </vt:lpstr>
      <vt:lpstr>Motion #48 Approve Agenda</vt:lpstr>
      <vt:lpstr>Motion #48 Approve Agenda</vt:lpstr>
      <vt:lpstr>Straw Poll #30 Technical report</vt:lpstr>
      <vt:lpstr>Motion #49 Technical Report Draft </vt:lpstr>
      <vt:lpstr>Motion #50 Technical Report Draft </vt:lpstr>
      <vt:lpstr>July 2023 Motions &amp; Straw Polls</vt:lpstr>
      <vt:lpstr>Motion #30 Approve Agenda</vt:lpstr>
      <vt:lpstr>Motion #31 Minutes approval</vt:lpstr>
      <vt:lpstr>Straw Poll #17 Technical report</vt:lpstr>
      <vt:lpstr>Motion #32 Technical Report Draft </vt:lpstr>
      <vt:lpstr>Motion #33 Approve Agenda</vt:lpstr>
      <vt:lpstr>Straw Poll #18 Technical report</vt:lpstr>
      <vt:lpstr>Motion #34 Technical Report Draft </vt:lpstr>
      <vt:lpstr>Motion #35 Approve Agenda</vt:lpstr>
      <vt:lpstr>Straw Poll #19 Technical report</vt:lpstr>
      <vt:lpstr>Motion #36 Technical Report Draft </vt:lpstr>
      <vt:lpstr>Motion #36 Approve Agenda</vt:lpstr>
      <vt:lpstr>Straw Poll #20 Technical report</vt:lpstr>
      <vt:lpstr>Motion #37 Technical Report Draft </vt:lpstr>
      <vt:lpstr>Straw Poll #21 Technical report</vt:lpstr>
      <vt:lpstr>Straw Poll #22 Technical report</vt:lpstr>
      <vt:lpstr>Motion #38 Technical Report Draft </vt:lpstr>
      <vt:lpstr>Straw Poll #23 Technical report</vt:lpstr>
      <vt:lpstr>Motion #39 Technical Report Draft </vt:lpstr>
      <vt:lpstr>May 2023 Motions &amp; Straw Polls</vt:lpstr>
      <vt:lpstr>Motion #24 Approve Agenda</vt:lpstr>
      <vt:lpstr>Motion #25 Minutes approval</vt:lpstr>
      <vt:lpstr>Straw Poll #9 AIML TIG Contribution to UHR SG</vt:lpstr>
      <vt:lpstr>Straw Poll #10 Feedback to Vietnam MIC’s draft standards on AI and Big Data</vt:lpstr>
      <vt:lpstr>Straw Poll #11 Technical report</vt:lpstr>
      <vt:lpstr>Straw Poll #12 Technical report Draft</vt:lpstr>
      <vt:lpstr>Straw Poll #13 Technical report Draft</vt:lpstr>
      <vt:lpstr>Motion #26 Approve Agenda</vt:lpstr>
      <vt:lpstr>Motion #27 Technical Report Draft </vt:lpstr>
      <vt:lpstr>Motion #28 Approve Agenda</vt:lpstr>
      <vt:lpstr>Straw Poll #14 AIML Use Case</vt:lpstr>
      <vt:lpstr>Straw Poll #15 AIML Use Case</vt:lpstr>
      <vt:lpstr>Straw Poll #16 AIML Use Case</vt:lpstr>
      <vt:lpstr>Motion #29 Technical report</vt:lpstr>
      <vt:lpstr>March 2023 Motions &amp; Straw Polls</vt:lpstr>
      <vt:lpstr>Motion #20 Approve Agenda</vt:lpstr>
      <vt:lpstr>Motion #21 Minutes approval</vt:lpstr>
      <vt:lpstr>Straw Poll #6 AIML TIG Next Step</vt:lpstr>
      <vt:lpstr>Straw Poll #7 AIML TIG Next Step</vt:lpstr>
      <vt:lpstr>Motion #22 AIML TIG Next Step</vt:lpstr>
      <vt:lpstr>Motion #23 Approve Agenda</vt:lpstr>
      <vt:lpstr>Straw Poll #8 AIML Use Case</vt:lpstr>
      <vt:lpstr>January 2023 Motions &amp; Straw Polls</vt:lpstr>
      <vt:lpstr>Motion #11 Approve Agenda</vt:lpstr>
      <vt:lpstr>Motion #12 Minutes approval</vt:lpstr>
      <vt:lpstr>Motion #13 Technical Report Draft </vt:lpstr>
      <vt:lpstr>Motion #14 Approve Agenda</vt:lpstr>
      <vt:lpstr>Straw Poll #3 EU BEREC Feedback</vt:lpstr>
      <vt:lpstr>Motion #15 Technical Report Draft </vt:lpstr>
      <vt:lpstr>Motion #16 Approve Agenda</vt:lpstr>
      <vt:lpstr>Straw Poll #4 EU BEREC Report Feedback</vt:lpstr>
      <vt:lpstr>Motion #17 EU BEREC Report Feedback</vt:lpstr>
      <vt:lpstr>Motion #18 Approve Agenda</vt:lpstr>
      <vt:lpstr>Motion #18 Technical Report Draft </vt:lpstr>
      <vt:lpstr>Motion #19 Technical Report Draft </vt:lpstr>
      <vt:lpstr>Straw Poll #5 AIML TIG Next Step</vt:lpstr>
      <vt:lpstr>November 2022 Motions &amp; Straw Polls</vt:lpstr>
      <vt:lpstr>Motion #7 Approve Agenda</vt:lpstr>
      <vt:lpstr>Motion #8 Minutes approval</vt:lpstr>
      <vt:lpstr>Motion #9 Approve Agenda</vt:lpstr>
      <vt:lpstr>Straw Poll #2 Technical report</vt:lpstr>
      <vt:lpstr>Motion #10 Technical report</vt:lpstr>
      <vt:lpstr>September 2022 Motions &amp; Straw Polls</vt:lpstr>
      <vt:lpstr>Motion #3 Approve Agenda</vt:lpstr>
      <vt:lpstr>Motion #4 AIML Secretary Confirmation</vt:lpstr>
      <vt:lpstr>Motion #5 Minutes approval</vt:lpstr>
      <vt:lpstr>Straw Poll #1 Technical report</vt:lpstr>
      <vt:lpstr>Motion #6 Technical report framework</vt:lpstr>
      <vt:lpstr>July 2022 Motions &amp; Straw Polls</vt:lpstr>
      <vt:lpstr>Motion #1 Approve Agenda</vt:lpstr>
      <vt:lpstr>Motion #2 AIML Vice Chair Election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/>
  <cp:keywords/>
  <cp:lastModifiedBy>Xiaofei Wang</cp:lastModifiedBy>
  <cp:revision>100</cp:revision>
  <cp:lastPrinted>1601-01-01T00:00:00Z</cp:lastPrinted>
  <dcterms:created xsi:type="dcterms:W3CDTF">2018-05-05T22:00:08Z</dcterms:created>
  <dcterms:modified xsi:type="dcterms:W3CDTF">2023-12-11T14:07:36Z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