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332" r:id="rId3"/>
    <p:sldId id="588" r:id="rId4"/>
    <p:sldId id="589" r:id="rId5"/>
    <p:sldId id="591" r:id="rId6"/>
    <p:sldId id="592" r:id="rId7"/>
    <p:sldId id="600" r:id="rId8"/>
    <p:sldId id="601" r:id="rId9"/>
    <p:sldId id="597" r:id="rId10"/>
    <p:sldId id="602" r:id="rId11"/>
    <p:sldId id="603" r:id="rId12"/>
    <p:sldId id="604" r:id="rId13"/>
    <p:sldId id="605" r:id="rId14"/>
    <p:sldId id="596" r:id="rId15"/>
    <p:sldId id="598" r:id="rId16"/>
    <p:sldId id="606" r:id="rId17"/>
    <p:sldId id="580" r:id="rId18"/>
    <p:sldId id="581" r:id="rId19"/>
    <p:sldId id="583" r:id="rId20"/>
    <p:sldId id="587" r:id="rId21"/>
    <p:sldId id="586" r:id="rId22"/>
    <p:sldId id="585" r:id="rId23"/>
    <p:sldId id="576" r:id="rId24"/>
    <p:sldId id="574" r:id="rId25"/>
    <p:sldId id="575" r:id="rId26"/>
    <p:sldId id="577" r:id="rId27"/>
    <p:sldId id="578" r:id="rId28"/>
    <p:sldId id="579" r:id="rId29"/>
    <p:sldId id="573" r:id="rId30"/>
    <p:sldId id="317" r:id="rId31"/>
    <p:sldId id="334" r:id="rId3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14F097-5DC7-4B92-911B-5B72C36FE76D}" v="18" dt="2023-01-19T05:01:40.2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3" d="100"/>
          <a:sy n="63" d="100"/>
        </p:scale>
        <p:origin x="612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2114F097-5DC7-4B92-911B-5B72C36FE76D}"/>
    <pc:docChg chg="custSel addSld delSld modSld sldOrd modMainMaster">
      <pc:chgData name="Xiaofei Wang" userId="6e1836d3-2ed9-4ae5-8700-9029b71c19c7" providerId="ADAL" clId="{2114F097-5DC7-4B92-911B-5B72C36FE76D}" dt="2023-01-20T01:28:31.244" v="2093" actId="20577"/>
      <pc:docMkLst>
        <pc:docMk/>
      </pc:docMkLst>
      <pc:sldChg chg="modSp add mod">
        <pc:chgData name="Xiaofei Wang" userId="6e1836d3-2ed9-4ae5-8700-9029b71c19c7" providerId="ADAL" clId="{2114F097-5DC7-4B92-911B-5B72C36FE76D}" dt="2023-01-19T16:58:59.245" v="1969" actId="20577"/>
        <pc:sldMkLst>
          <pc:docMk/>
          <pc:sldMk cId="1098780545" sldId="588"/>
        </pc:sldMkLst>
        <pc:spChg chg="mod">
          <ac:chgData name="Xiaofei Wang" userId="6e1836d3-2ed9-4ae5-8700-9029b71c19c7" providerId="ADAL" clId="{2114F097-5DC7-4B92-911B-5B72C36FE76D}" dt="2023-01-11T23:41:25.489" v="23" actId="20577"/>
          <ac:spMkLst>
            <pc:docMk/>
            <pc:sldMk cId="1098780545" sldId="588"/>
            <ac:spMk id="2" creationId="{8D5958C2-BD4E-C04D-86FA-C2153299CB6B}"/>
          </ac:spMkLst>
        </pc:spChg>
        <pc:spChg chg="mod">
          <ac:chgData name="Xiaofei Wang" userId="6e1836d3-2ed9-4ae5-8700-9029b71c19c7" providerId="ADAL" clId="{2114F097-5DC7-4B92-911B-5B72C36FE76D}" dt="2023-01-19T16:58:59.245" v="1969" actId="20577"/>
          <ac:spMkLst>
            <pc:docMk/>
            <pc:sldMk cId="1098780545" sldId="588"/>
            <ac:spMk id="3" creationId="{A399D6F5-854A-7B4F-B2C4-76BCE0163A5B}"/>
          </ac:spMkLst>
        </pc:spChg>
      </pc:sldChg>
      <pc:sldChg chg="modSp add mod">
        <pc:chgData name="Xiaofei Wang" userId="6e1836d3-2ed9-4ae5-8700-9029b71c19c7" providerId="ADAL" clId="{2114F097-5DC7-4B92-911B-5B72C36FE76D}" dt="2023-01-16T15:40:30.376" v="369" actId="400"/>
        <pc:sldMkLst>
          <pc:docMk/>
          <pc:sldMk cId="3005810366" sldId="589"/>
        </pc:sldMkLst>
        <pc:spChg chg="mod">
          <ac:chgData name="Xiaofei Wang" userId="6e1836d3-2ed9-4ae5-8700-9029b71c19c7" providerId="ADAL" clId="{2114F097-5DC7-4B92-911B-5B72C36FE76D}" dt="2023-01-13T05:41:25.094" v="40" actId="20577"/>
          <ac:spMkLst>
            <pc:docMk/>
            <pc:sldMk cId="3005810366" sldId="589"/>
            <ac:spMk id="2" creationId="{00000000-0000-0000-0000-000000000000}"/>
          </ac:spMkLst>
        </pc:spChg>
        <pc:spChg chg="mod">
          <ac:chgData name="Xiaofei Wang" userId="6e1836d3-2ed9-4ae5-8700-9029b71c19c7" providerId="ADAL" clId="{2114F097-5DC7-4B92-911B-5B72C36FE76D}" dt="2023-01-16T15:40:30.376" v="369" actId="400"/>
          <ac:spMkLst>
            <pc:docMk/>
            <pc:sldMk cId="3005810366" sldId="589"/>
            <ac:spMk id="3" creationId="{00000000-0000-0000-0000-000000000000}"/>
          </ac:spMkLst>
        </pc:spChg>
      </pc:sldChg>
      <pc:sldChg chg="modSp add del mod">
        <pc:chgData name="Xiaofei Wang" userId="6e1836d3-2ed9-4ae5-8700-9029b71c19c7" providerId="ADAL" clId="{2114F097-5DC7-4B92-911B-5B72C36FE76D}" dt="2023-01-16T21:30:10.306" v="405" actId="47"/>
        <pc:sldMkLst>
          <pc:docMk/>
          <pc:sldMk cId="2559802091" sldId="590"/>
        </pc:sldMkLst>
        <pc:spChg chg="mod">
          <ac:chgData name="Xiaofei Wang" userId="6e1836d3-2ed9-4ae5-8700-9029b71c19c7" providerId="ADAL" clId="{2114F097-5DC7-4B92-911B-5B72C36FE76D}" dt="2023-01-16T04:44:05.626" v="195" actId="20577"/>
          <ac:spMkLst>
            <pc:docMk/>
            <pc:sldMk cId="2559802091" sldId="590"/>
            <ac:spMk id="2" creationId="{00000000-0000-0000-0000-000000000000}"/>
          </ac:spMkLst>
        </pc:spChg>
        <pc:spChg chg="mod">
          <ac:chgData name="Xiaofei Wang" userId="6e1836d3-2ed9-4ae5-8700-9029b71c19c7" providerId="ADAL" clId="{2114F097-5DC7-4B92-911B-5B72C36FE76D}" dt="2023-01-16T14:08:10.658" v="336" actId="20577"/>
          <ac:spMkLst>
            <pc:docMk/>
            <pc:sldMk cId="2559802091" sldId="590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2114F097-5DC7-4B92-911B-5B72C36FE76D}" dt="2023-01-16T15:41:49.400" v="378" actId="400"/>
        <pc:sldMkLst>
          <pc:docMk/>
          <pc:sldMk cId="3264546231" sldId="591"/>
        </pc:sldMkLst>
        <pc:spChg chg="mod">
          <ac:chgData name="Xiaofei Wang" userId="6e1836d3-2ed9-4ae5-8700-9029b71c19c7" providerId="ADAL" clId="{2114F097-5DC7-4B92-911B-5B72C36FE76D}" dt="2023-01-13T05:52:46.955" v="56" actId="20577"/>
          <ac:spMkLst>
            <pc:docMk/>
            <pc:sldMk cId="3264546231" sldId="591"/>
            <ac:spMk id="2" creationId="{00000000-0000-0000-0000-000000000000}"/>
          </ac:spMkLst>
        </pc:spChg>
        <pc:spChg chg="mod">
          <ac:chgData name="Xiaofei Wang" userId="6e1836d3-2ed9-4ae5-8700-9029b71c19c7" providerId="ADAL" clId="{2114F097-5DC7-4B92-911B-5B72C36FE76D}" dt="2023-01-16T15:41:49.400" v="378" actId="400"/>
          <ac:spMkLst>
            <pc:docMk/>
            <pc:sldMk cId="3264546231" sldId="591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2114F097-5DC7-4B92-911B-5B72C36FE76D}" dt="2023-01-16T15:56:35.213" v="404" actId="400"/>
        <pc:sldMkLst>
          <pc:docMk/>
          <pc:sldMk cId="90289527" sldId="592"/>
        </pc:sldMkLst>
        <pc:spChg chg="mod">
          <ac:chgData name="Xiaofei Wang" userId="6e1836d3-2ed9-4ae5-8700-9029b71c19c7" providerId="ADAL" clId="{2114F097-5DC7-4B92-911B-5B72C36FE76D}" dt="2023-01-16T04:45:12.465" v="221" actId="20577"/>
          <ac:spMkLst>
            <pc:docMk/>
            <pc:sldMk cId="90289527" sldId="592"/>
            <ac:spMk id="2" creationId="{00000000-0000-0000-0000-000000000000}"/>
          </ac:spMkLst>
        </pc:spChg>
        <pc:spChg chg="mod">
          <ac:chgData name="Xiaofei Wang" userId="6e1836d3-2ed9-4ae5-8700-9029b71c19c7" providerId="ADAL" clId="{2114F097-5DC7-4B92-911B-5B72C36FE76D}" dt="2023-01-16T15:56:35.213" v="404" actId="400"/>
          <ac:spMkLst>
            <pc:docMk/>
            <pc:sldMk cId="90289527" sldId="592"/>
            <ac:spMk id="3" creationId="{00000000-0000-0000-0000-000000000000}"/>
          </ac:spMkLst>
        </pc:spChg>
      </pc:sldChg>
      <pc:sldChg chg="modSp add del mod ord">
        <pc:chgData name="Xiaofei Wang" userId="6e1836d3-2ed9-4ae5-8700-9029b71c19c7" providerId="ADAL" clId="{2114F097-5DC7-4B92-911B-5B72C36FE76D}" dt="2023-01-19T16:50:02.474" v="1497" actId="47"/>
        <pc:sldMkLst>
          <pc:docMk/>
          <pc:sldMk cId="3024032191" sldId="593"/>
        </pc:sldMkLst>
        <pc:spChg chg="mod">
          <ac:chgData name="Xiaofei Wang" userId="6e1836d3-2ed9-4ae5-8700-9029b71c19c7" providerId="ADAL" clId="{2114F097-5DC7-4B92-911B-5B72C36FE76D}" dt="2023-01-18T05:19:20.315" v="1224" actId="20577"/>
          <ac:spMkLst>
            <pc:docMk/>
            <pc:sldMk cId="3024032191" sldId="593"/>
            <ac:spMk id="2" creationId="{00000000-0000-0000-0000-000000000000}"/>
          </ac:spMkLst>
        </pc:spChg>
        <pc:spChg chg="mod">
          <ac:chgData name="Xiaofei Wang" userId="6e1836d3-2ed9-4ae5-8700-9029b71c19c7" providerId="ADAL" clId="{2114F097-5DC7-4B92-911B-5B72C36FE76D}" dt="2023-01-19T05:00:41.476" v="1365" actId="20577"/>
          <ac:spMkLst>
            <pc:docMk/>
            <pc:sldMk cId="3024032191" sldId="593"/>
            <ac:spMk id="3" creationId="{00000000-0000-0000-0000-000000000000}"/>
          </ac:spMkLst>
        </pc:spChg>
      </pc:sldChg>
      <pc:sldChg chg="modSp add del mod">
        <pc:chgData name="Xiaofei Wang" userId="6e1836d3-2ed9-4ae5-8700-9029b71c19c7" providerId="ADAL" clId="{2114F097-5DC7-4B92-911B-5B72C36FE76D}" dt="2023-01-17T03:20:32.628" v="1029" actId="47"/>
        <pc:sldMkLst>
          <pc:docMk/>
          <pc:sldMk cId="3959744309" sldId="594"/>
        </pc:sldMkLst>
        <pc:spChg chg="mod">
          <ac:chgData name="Xiaofei Wang" userId="6e1836d3-2ed9-4ae5-8700-9029b71c19c7" providerId="ADAL" clId="{2114F097-5DC7-4B92-911B-5B72C36FE76D}" dt="2023-01-16T04:50:05.985" v="260" actId="20577"/>
          <ac:spMkLst>
            <pc:docMk/>
            <pc:sldMk cId="3959744309" sldId="594"/>
            <ac:spMk id="2" creationId="{00000000-0000-0000-0000-000000000000}"/>
          </ac:spMkLst>
        </pc:spChg>
        <pc:spChg chg="mod">
          <ac:chgData name="Xiaofei Wang" userId="6e1836d3-2ed9-4ae5-8700-9029b71c19c7" providerId="ADAL" clId="{2114F097-5DC7-4B92-911B-5B72C36FE76D}" dt="2023-01-16T14:08:32.523" v="340" actId="20577"/>
          <ac:spMkLst>
            <pc:docMk/>
            <pc:sldMk cId="3959744309" sldId="594"/>
            <ac:spMk id="3" creationId="{00000000-0000-0000-0000-000000000000}"/>
          </ac:spMkLst>
        </pc:spChg>
      </pc:sldChg>
      <pc:sldChg chg="modSp add del mod">
        <pc:chgData name="Xiaofei Wang" userId="6e1836d3-2ed9-4ae5-8700-9029b71c19c7" providerId="ADAL" clId="{2114F097-5DC7-4B92-911B-5B72C36FE76D}" dt="2023-01-19T16:49:49.002" v="1496" actId="47"/>
        <pc:sldMkLst>
          <pc:docMk/>
          <pc:sldMk cId="2313388181" sldId="595"/>
        </pc:sldMkLst>
        <pc:spChg chg="mod">
          <ac:chgData name="Xiaofei Wang" userId="6e1836d3-2ed9-4ae5-8700-9029b71c19c7" providerId="ADAL" clId="{2114F097-5DC7-4B92-911B-5B72C36FE76D}" dt="2023-01-18T05:21:46.722" v="1246" actId="20577"/>
          <ac:spMkLst>
            <pc:docMk/>
            <pc:sldMk cId="2313388181" sldId="595"/>
            <ac:spMk id="2" creationId="{00000000-0000-0000-0000-000000000000}"/>
          </ac:spMkLst>
        </pc:spChg>
        <pc:spChg chg="mod">
          <ac:chgData name="Xiaofei Wang" userId="6e1836d3-2ed9-4ae5-8700-9029b71c19c7" providerId="ADAL" clId="{2114F097-5DC7-4B92-911B-5B72C36FE76D}" dt="2023-01-19T05:01:10.458" v="1369" actId="20577"/>
          <ac:spMkLst>
            <pc:docMk/>
            <pc:sldMk cId="2313388181" sldId="595"/>
            <ac:spMk id="3" creationId="{00000000-0000-0000-0000-000000000000}"/>
          </ac:spMkLst>
        </pc:spChg>
      </pc:sldChg>
      <pc:sldChg chg="modSp add mod ord">
        <pc:chgData name="Xiaofei Wang" userId="6e1836d3-2ed9-4ae5-8700-9029b71c19c7" providerId="ADAL" clId="{2114F097-5DC7-4B92-911B-5B72C36FE76D}" dt="2023-01-19T13:20:30.722" v="1456" actId="400"/>
        <pc:sldMkLst>
          <pc:docMk/>
          <pc:sldMk cId="3194596806" sldId="596"/>
        </pc:sldMkLst>
        <pc:spChg chg="mod">
          <ac:chgData name="Xiaofei Wang" userId="6e1836d3-2ed9-4ae5-8700-9029b71c19c7" providerId="ADAL" clId="{2114F097-5DC7-4B92-911B-5B72C36FE76D}" dt="2023-01-18T05:21:37.894" v="1242" actId="20577"/>
          <ac:spMkLst>
            <pc:docMk/>
            <pc:sldMk cId="3194596806" sldId="596"/>
            <ac:spMk id="2" creationId="{00000000-0000-0000-0000-000000000000}"/>
          </ac:spMkLst>
        </pc:spChg>
        <pc:spChg chg="mod">
          <ac:chgData name="Xiaofei Wang" userId="6e1836d3-2ed9-4ae5-8700-9029b71c19c7" providerId="ADAL" clId="{2114F097-5DC7-4B92-911B-5B72C36FE76D}" dt="2023-01-19T13:20:30.722" v="1456" actId="400"/>
          <ac:spMkLst>
            <pc:docMk/>
            <pc:sldMk cId="3194596806" sldId="596"/>
            <ac:spMk id="3" creationId="{00000000-0000-0000-0000-000000000000}"/>
          </ac:spMkLst>
        </pc:spChg>
      </pc:sldChg>
      <pc:sldChg chg="modSp add mod ord">
        <pc:chgData name="Xiaofei Wang" userId="6e1836d3-2ed9-4ae5-8700-9029b71c19c7" providerId="ADAL" clId="{2114F097-5DC7-4B92-911B-5B72C36FE76D}" dt="2023-01-17T02:06:25.604" v="688" actId="6549"/>
        <pc:sldMkLst>
          <pc:docMk/>
          <pc:sldMk cId="1033429508" sldId="597"/>
        </pc:sldMkLst>
        <pc:spChg chg="mod">
          <ac:chgData name="Xiaofei Wang" userId="6e1836d3-2ed9-4ae5-8700-9029b71c19c7" providerId="ADAL" clId="{2114F097-5DC7-4B92-911B-5B72C36FE76D}" dt="2023-01-17T02:04:35.516" v="641" actId="20577"/>
          <ac:spMkLst>
            <pc:docMk/>
            <pc:sldMk cId="1033429508" sldId="597"/>
            <ac:spMk id="2" creationId="{00000000-0000-0000-0000-000000000000}"/>
          </ac:spMkLst>
        </pc:spChg>
        <pc:spChg chg="mod">
          <ac:chgData name="Xiaofei Wang" userId="6e1836d3-2ed9-4ae5-8700-9029b71c19c7" providerId="ADAL" clId="{2114F097-5DC7-4B92-911B-5B72C36FE76D}" dt="2023-01-17T02:06:25.604" v="688" actId="6549"/>
          <ac:spMkLst>
            <pc:docMk/>
            <pc:sldMk cId="1033429508" sldId="597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2114F097-5DC7-4B92-911B-5B72C36FE76D}" dt="2023-01-19T13:27:16.262" v="1494" actId="400"/>
        <pc:sldMkLst>
          <pc:docMk/>
          <pc:sldMk cId="763403199" sldId="598"/>
        </pc:sldMkLst>
        <pc:spChg chg="mod">
          <ac:chgData name="Xiaofei Wang" userId="6e1836d3-2ed9-4ae5-8700-9029b71c19c7" providerId="ADAL" clId="{2114F097-5DC7-4B92-911B-5B72C36FE76D}" dt="2023-01-18T05:21:57.848" v="1248" actId="20577"/>
          <ac:spMkLst>
            <pc:docMk/>
            <pc:sldMk cId="763403199" sldId="598"/>
            <ac:spMk id="2" creationId="{00000000-0000-0000-0000-000000000000}"/>
          </ac:spMkLst>
        </pc:spChg>
        <pc:spChg chg="mod">
          <ac:chgData name="Xiaofei Wang" userId="6e1836d3-2ed9-4ae5-8700-9029b71c19c7" providerId="ADAL" clId="{2114F097-5DC7-4B92-911B-5B72C36FE76D}" dt="2023-01-19T13:27:16.262" v="1494" actId="400"/>
          <ac:spMkLst>
            <pc:docMk/>
            <pc:sldMk cId="763403199" sldId="598"/>
            <ac:spMk id="3" creationId="{00000000-0000-0000-0000-000000000000}"/>
          </ac:spMkLst>
        </pc:spChg>
      </pc:sldChg>
      <pc:sldChg chg="modSp add del mod">
        <pc:chgData name="Xiaofei Wang" userId="6e1836d3-2ed9-4ae5-8700-9029b71c19c7" providerId="ADAL" clId="{2114F097-5DC7-4B92-911B-5B72C36FE76D}" dt="2023-01-19T16:49:36.889" v="1495" actId="47"/>
        <pc:sldMkLst>
          <pc:docMk/>
          <pc:sldMk cId="1437259515" sldId="599"/>
        </pc:sldMkLst>
        <pc:spChg chg="mod">
          <ac:chgData name="Xiaofei Wang" userId="6e1836d3-2ed9-4ae5-8700-9029b71c19c7" providerId="ADAL" clId="{2114F097-5DC7-4B92-911B-5B72C36FE76D}" dt="2023-01-18T05:22:04.149" v="1252" actId="20577"/>
          <ac:spMkLst>
            <pc:docMk/>
            <pc:sldMk cId="1437259515" sldId="599"/>
            <ac:spMk id="2" creationId="{00000000-0000-0000-0000-000000000000}"/>
          </ac:spMkLst>
        </pc:spChg>
        <pc:spChg chg="mod">
          <ac:chgData name="Xiaofei Wang" userId="6e1836d3-2ed9-4ae5-8700-9029b71c19c7" providerId="ADAL" clId="{2114F097-5DC7-4B92-911B-5B72C36FE76D}" dt="2023-01-16T14:09:02.933" v="342" actId="20577"/>
          <ac:spMkLst>
            <pc:docMk/>
            <pc:sldMk cId="1437259515" sldId="599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2114F097-5DC7-4B92-911B-5B72C36FE76D}" dt="2023-01-17T00:37:51.797" v="639" actId="400"/>
        <pc:sldMkLst>
          <pc:docMk/>
          <pc:sldMk cId="1292159225" sldId="600"/>
        </pc:sldMkLst>
        <pc:spChg chg="mod">
          <ac:chgData name="Xiaofei Wang" userId="6e1836d3-2ed9-4ae5-8700-9029b71c19c7" providerId="ADAL" clId="{2114F097-5DC7-4B92-911B-5B72C36FE76D}" dt="2023-01-16T21:30:22.553" v="408" actId="20577"/>
          <ac:spMkLst>
            <pc:docMk/>
            <pc:sldMk cId="1292159225" sldId="600"/>
            <ac:spMk id="2" creationId="{00000000-0000-0000-0000-000000000000}"/>
          </ac:spMkLst>
        </pc:spChg>
        <pc:spChg chg="mod">
          <ac:chgData name="Xiaofei Wang" userId="6e1836d3-2ed9-4ae5-8700-9029b71c19c7" providerId="ADAL" clId="{2114F097-5DC7-4B92-911B-5B72C36FE76D}" dt="2023-01-17T00:37:51.797" v="639" actId="400"/>
          <ac:spMkLst>
            <pc:docMk/>
            <pc:sldMk cId="1292159225" sldId="600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2114F097-5DC7-4B92-911B-5B72C36FE76D}" dt="2023-01-17T03:20:01.969" v="1024" actId="20577"/>
        <pc:sldMkLst>
          <pc:docMk/>
          <pc:sldMk cId="1118504886" sldId="601"/>
        </pc:sldMkLst>
        <pc:spChg chg="mod">
          <ac:chgData name="Xiaofei Wang" userId="6e1836d3-2ed9-4ae5-8700-9029b71c19c7" providerId="ADAL" clId="{2114F097-5DC7-4B92-911B-5B72C36FE76D}" dt="2023-01-16T21:32:57.991" v="601" actId="20577"/>
          <ac:spMkLst>
            <pc:docMk/>
            <pc:sldMk cId="1118504886" sldId="601"/>
            <ac:spMk id="2" creationId="{00000000-0000-0000-0000-000000000000}"/>
          </ac:spMkLst>
        </pc:spChg>
        <pc:spChg chg="mod">
          <ac:chgData name="Xiaofei Wang" userId="6e1836d3-2ed9-4ae5-8700-9029b71c19c7" providerId="ADAL" clId="{2114F097-5DC7-4B92-911B-5B72C36FE76D}" dt="2023-01-17T03:20:01.969" v="1024" actId="20577"/>
          <ac:spMkLst>
            <pc:docMk/>
            <pc:sldMk cId="1118504886" sldId="601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2114F097-5DC7-4B92-911B-5B72C36FE76D}" dt="2023-01-18T13:06:10.517" v="1291" actId="400"/>
        <pc:sldMkLst>
          <pc:docMk/>
          <pc:sldMk cId="160839588" sldId="602"/>
        </pc:sldMkLst>
        <pc:spChg chg="mod">
          <ac:chgData name="Xiaofei Wang" userId="6e1836d3-2ed9-4ae5-8700-9029b71c19c7" providerId="ADAL" clId="{2114F097-5DC7-4B92-911B-5B72C36FE76D}" dt="2023-01-17T03:21:35.307" v="1034" actId="20577"/>
          <ac:spMkLst>
            <pc:docMk/>
            <pc:sldMk cId="160839588" sldId="602"/>
            <ac:spMk id="2" creationId="{00000000-0000-0000-0000-000000000000}"/>
          </ac:spMkLst>
        </pc:spChg>
        <pc:spChg chg="mod">
          <ac:chgData name="Xiaofei Wang" userId="6e1836d3-2ed9-4ae5-8700-9029b71c19c7" providerId="ADAL" clId="{2114F097-5DC7-4B92-911B-5B72C36FE76D}" dt="2023-01-18T13:06:10.517" v="1291" actId="400"/>
          <ac:spMkLst>
            <pc:docMk/>
            <pc:sldMk cId="160839588" sldId="602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2114F097-5DC7-4B92-911B-5B72C36FE76D}" dt="2023-01-18T13:57:32.096" v="1300" actId="20577"/>
        <pc:sldMkLst>
          <pc:docMk/>
          <pc:sldMk cId="994149817" sldId="603"/>
        </pc:sldMkLst>
        <pc:spChg chg="mod">
          <ac:chgData name="Xiaofei Wang" userId="6e1836d3-2ed9-4ae5-8700-9029b71c19c7" providerId="ADAL" clId="{2114F097-5DC7-4B92-911B-5B72C36FE76D}" dt="2023-01-18T05:18:32.473" v="1173" actId="20577"/>
          <ac:spMkLst>
            <pc:docMk/>
            <pc:sldMk cId="994149817" sldId="603"/>
            <ac:spMk id="2" creationId="{00000000-0000-0000-0000-000000000000}"/>
          </ac:spMkLst>
        </pc:spChg>
        <pc:spChg chg="mod">
          <ac:chgData name="Xiaofei Wang" userId="6e1836d3-2ed9-4ae5-8700-9029b71c19c7" providerId="ADAL" clId="{2114F097-5DC7-4B92-911B-5B72C36FE76D}" dt="2023-01-18T13:57:32.096" v="1300" actId="20577"/>
          <ac:spMkLst>
            <pc:docMk/>
            <pc:sldMk cId="994149817" sldId="603"/>
            <ac:spMk id="3" creationId="{00000000-0000-0000-0000-000000000000}"/>
          </ac:spMkLst>
        </pc:spChg>
      </pc:sldChg>
      <pc:sldChg chg="modSp add mod ord">
        <pc:chgData name="Xiaofei Wang" userId="6e1836d3-2ed9-4ae5-8700-9029b71c19c7" providerId="ADAL" clId="{2114F097-5DC7-4B92-911B-5B72C36FE76D}" dt="2023-01-18T18:34:32.421" v="1357"/>
        <pc:sldMkLst>
          <pc:docMk/>
          <pc:sldMk cId="541280044" sldId="604"/>
        </pc:sldMkLst>
        <pc:spChg chg="mod">
          <ac:chgData name="Xiaofei Wang" userId="6e1836d3-2ed9-4ae5-8700-9029b71c19c7" providerId="ADAL" clId="{2114F097-5DC7-4B92-911B-5B72C36FE76D}" dt="2023-01-18T05:19:50.005" v="1226"/>
          <ac:spMkLst>
            <pc:docMk/>
            <pc:sldMk cId="541280044" sldId="604"/>
            <ac:spMk id="2" creationId="{00000000-0000-0000-0000-000000000000}"/>
          </ac:spMkLst>
        </pc:spChg>
        <pc:spChg chg="mod">
          <ac:chgData name="Xiaofei Wang" userId="6e1836d3-2ed9-4ae5-8700-9029b71c19c7" providerId="ADAL" clId="{2114F097-5DC7-4B92-911B-5B72C36FE76D}" dt="2023-01-18T14:08:39.440" v="1349" actId="20577"/>
          <ac:spMkLst>
            <pc:docMk/>
            <pc:sldMk cId="541280044" sldId="604"/>
            <ac:spMk id="3" creationId="{00000000-0000-0000-0000-000000000000}"/>
          </ac:spMkLst>
        </pc:spChg>
      </pc:sldChg>
      <pc:sldChg chg="modSp add mod ord">
        <pc:chgData name="Xiaofei Wang" userId="6e1836d3-2ed9-4ae5-8700-9029b71c19c7" providerId="ADAL" clId="{2114F097-5DC7-4B92-911B-5B72C36FE76D}" dt="2023-01-19T13:07:15.937" v="1431" actId="400"/>
        <pc:sldMkLst>
          <pc:docMk/>
          <pc:sldMk cId="1693182975" sldId="605"/>
        </pc:sldMkLst>
        <pc:spChg chg="mod">
          <ac:chgData name="Xiaofei Wang" userId="6e1836d3-2ed9-4ae5-8700-9029b71c19c7" providerId="ADAL" clId="{2114F097-5DC7-4B92-911B-5B72C36FE76D}" dt="2023-01-18T18:34:40.846" v="1361" actId="20577"/>
          <ac:spMkLst>
            <pc:docMk/>
            <pc:sldMk cId="1693182975" sldId="605"/>
            <ac:spMk id="2" creationId="{00000000-0000-0000-0000-000000000000}"/>
          </ac:spMkLst>
        </pc:spChg>
        <pc:spChg chg="mod">
          <ac:chgData name="Xiaofei Wang" userId="6e1836d3-2ed9-4ae5-8700-9029b71c19c7" providerId="ADAL" clId="{2114F097-5DC7-4B92-911B-5B72C36FE76D}" dt="2023-01-19T13:07:15.937" v="1431" actId="400"/>
          <ac:spMkLst>
            <pc:docMk/>
            <pc:sldMk cId="1693182975" sldId="605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2114F097-5DC7-4B92-911B-5B72C36FE76D}" dt="2023-01-20T01:28:31.244" v="2093" actId="20577"/>
        <pc:sldMkLst>
          <pc:docMk/>
          <pc:sldMk cId="3820133730" sldId="606"/>
        </pc:sldMkLst>
        <pc:spChg chg="mod">
          <ac:chgData name="Xiaofei Wang" userId="6e1836d3-2ed9-4ae5-8700-9029b71c19c7" providerId="ADAL" clId="{2114F097-5DC7-4B92-911B-5B72C36FE76D}" dt="2023-01-19T16:50:17.931" v="1499" actId="20577"/>
          <ac:spMkLst>
            <pc:docMk/>
            <pc:sldMk cId="3820133730" sldId="606"/>
            <ac:spMk id="2" creationId="{00000000-0000-0000-0000-000000000000}"/>
          </ac:spMkLst>
        </pc:spChg>
        <pc:spChg chg="mod">
          <ac:chgData name="Xiaofei Wang" userId="6e1836d3-2ed9-4ae5-8700-9029b71c19c7" providerId="ADAL" clId="{2114F097-5DC7-4B92-911B-5B72C36FE76D}" dt="2023-01-20T01:28:31.244" v="2093" actId="20577"/>
          <ac:spMkLst>
            <pc:docMk/>
            <pc:sldMk cId="3820133730" sldId="606"/>
            <ac:spMk id="3" creationId="{00000000-0000-0000-0000-000000000000}"/>
          </ac:spMkLst>
        </pc:spChg>
      </pc:sldChg>
      <pc:sldMasterChg chg="modSp">
        <pc:chgData name="Xiaofei Wang" userId="6e1836d3-2ed9-4ae5-8700-9029b71c19c7" providerId="ADAL" clId="{2114F097-5DC7-4B92-911B-5B72C36FE76D}" dt="2023-01-11T23:40:48.842" v="0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2114F097-5DC7-4B92-911B-5B72C36FE76D}" dt="2023-01-11T23:40:48.842" v="0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/>
              <a:t>July 2018</a:t>
            </a:r>
            <a:endParaRPr lang="en-GB" altLang="en-US" sz="140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802.11-22/984r3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TIG SP &amp; Motion Booklet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952441"/>
              </p:ext>
            </p:extLst>
          </p:nvPr>
        </p:nvGraphicFramePr>
        <p:xfrm>
          <a:off x="987425" y="3051175"/>
          <a:ext cx="101219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3051175"/>
                        <a:ext cx="101219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11-22/2040r5)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Ross Jian Yu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0839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  <a:br>
              <a:rPr lang="en-US" dirty="0"/>
            </a:br>
            <a:r>
              <a:rPr lang="en-US" dirty="0"/>
              <a:t>EU BEREC Report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submit 11-23/124r1 as feedback by the AIML TIG to 802.18 on the EU BEREC Report on AI in the Telecom Sector.</a:t>
            </a:r>
          </a:p>
          <a:p>
            <a:endParaRPr lang="en-US" dirty="0"/>
          </a:p>
          <a:p>
            <a:r>
              <a:rPr lang="en-US" dirty="0"/>
              <a:t>Yes/No/Abs: 24/2/7</a:t>
            </a:r>
          </a:p>
          <a:p>
            <a:endParaRPr lang="en-US" dirty="0"/>
          </a:p>
          <a:p>
            <a:endParaRPr lang="en-US" dirty="0"/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94149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EU BEREC Report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submit 11-23/124r1 as feedback by the AIML TIG to 802.18 on the EU BEREC Report on AI in the Telecom Sector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dirty="0" err="1"/>
              <a:t>Tongxin</a:t>
            </a:r>
            <a:r>
              <a:rPr lang="en-US" dirty="0"/>
              <a:t> Shu</a:t>
            </a:r>
          </a:p>
          <a:p>
            <a:r>
              <a:rPr lang="en-US" dirty="0"/>
              <a:t>Second: Ross Jian Yu</a:t>
            </a:r>
          </a:p>
          <a:p>
            <a:endParaRPr lang="en-US" dirty="0"/>
          </a:p>
          <a:p>
            <a:r>
              <a:rPr lang="en-US" dirty="0"/>
              <a:t>Y/N/Abs:26/2/5</a:t>
            </a:r>
          </a:p>
          <a:p>
            <a:endParaRPr lang="en-US" dirty="0"/>
          </a:p>
          <a:p>
            <a:r>
              <a:rPr lang="en-US" dirty="0"/>
              <a:t>Motion passes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541280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11-22/2040r6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Marc Emmelmann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93182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11-22/2119r6?</a:t>
            </a:r>
          </a:p>
          <a:p>
            <a:endParaRPr lang="en-US" dirty="0"/>
          </a:p>
          <a:p>
            <a:r>
              <a:rPr lang="en-US" dirty="0"/>
              <a:t>Move: Ziyang Guo</a:t>
            </a:r>
          </a:p>
          <a:p>
            <a:r>
              <a:rPr lang="en-US" dirty="0"/>
              <a:t>Second: Rui Yang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194596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11-23/0050r3?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Marc Emmelmann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763403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Which option do you prefer for AIML TIG to go forward?</a:t>
            </a:r>
          </a:p>
          <a:p>
            <a:r>
              <a:rPr lang="en-US" sz="2000" dirty="0"/>
              <a:t>Option 1: Complete technical report in March 2023 and terminate AIML TIG</a:t>
            </a:r>
          </a:p>
          <a:p>
            <a:r>
              <a:rPr lang="en-US" sz="2000" dirty="0"/>
              <a:t>Option 2: complete technical report and attempt to insert features in other SG/TG</a:t>
            </a:r>
          </a:p>
          <a:p>
            <a:r>
              <a:rPr lang="en-US" sz="2000" dirty="0"/>
              <a:t>Option 3: Extend AIML TIG, for example, for two or three meeting cycles and then decide way forward</a:t>
            </a:r>
          </a:p>
          <a:p>
            <a:r>
              <a:rPr lang="en-US" sz="2000" dirty="0"/>
              <a:t>Option 4: have not decided; need more time</a:t>
            </a:r>
          </a:p>
          <a:p>
            <a:endParaRPr lang="en-US" sz="2000" dirty="0"/>
          </a:p>
          <a:p>
            <a:r>
              <a:rPr lang="en-US" sz="2000" dirty="0"/>
              <a:t>Option 1/Option2/Option 3/Option 4: 3/10/28/14</a:t>
            </a:r>
          </a:p>
          <a:p>
            <a:endParaRPr lang="en-US" sz="2000" dirty="0"/>
          </a:p>
          <a:p>
            <a:r>
              <a:rPr lang="en-US" i="1" u="sng" dirty="0"/>
              <a:t>SP requested by two </a:t>
            </a:r>
            <a:r>
              <a:rPr lang="en-US" i="1" u="sng"/>
              <a:t>AIML TIG attendees</a:t>
            </a:r>
            <a:endParaRPr lang="en-US" i="1" u="sng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820133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#7 -- #10</a:t>
            </a:r>
          </a:p>
          <a:p>
            <a:r>
              <a:rPr lang="en-US" dirty="0"/>
              <a:t>Straw Polls  </a:t>
            </a:r>
            <a:r>
              <a:rPr lang="en-US"/>
              <a:t>-- #2</a:t>
            </a:r>
            <a:endParaRPr lang="en-US" dirty="0"/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181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11-22/1609r0</a:t>
            </a:r>
          </a:p>
          <a:p>
            <a:endParaRPr lang="en-US" dirty="0"/>
          </a:p>
          <a:p>
            <a:r>
              <a:rPr lang="en-US" dirty="0"/>
              <a:t>Mover:	Jonathan </a:t>
            </a:r>
            <a:r>
              <a:rPr lang="en-US" dirty="0" err="1"/>
              <a:t>Segev</a:t>
            </a:r>
            <a:endParaRPr lang="en-US" dirty="0"/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3711703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11-22/1328r0 AIML TIG September 2022 Interim meeting minutes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540472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3375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/>
              <a:t>July 2018</a:t>
            </a:r>
            <a:endParaRPr lang="en-GB" altLang="en-US" sz="180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36021" y="6475413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200" b="0" dirty="0"/>
              <a:t>Xiaofei Wang (InterDigital)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sz="3200" dirty="0"/>
              <a:t>   SP and </a:t>
            </a:r>
            <a:r>
              <a:rPr lang="en-GB" sz="3200" dirty="0"/>
              <a:t>Motion Booklet for the AIML TIG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3200" dirty="0"/>
          </a:p>
          <a:p>
            <a:pPr algn="ctr"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11-22/1609r1</a:t>
            </a:r>
          </a:p>
          <a:p>
            <a:endParaRPr lang="en-US" dirty="0"/>
          </a:p>
          <a:p>
            <a:r>
              <a:rPr lang="en-US" dirty="0"/>
              <a:t>Mover:	Liangxiao Xin 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163816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11-22/1934r2?</a:t>
            </a:r>
          </a:p>
          <a:p>
            <a:endParaRPr lang="en-US" dirty="0"/>
          </a:p>
          <a:p>
            <a:r>
              <a:rPr lang="en-US" dirty="0"/>
              <a:t>Y/N/Abs: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831400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contained in 11-22/987r1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Mover:	Zinan Lin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/>
              <a:t>Approved with UC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7076631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#3 -- #6</a:t>
            </a:r>
          </a:p>
          <a:p>
            <a:r>
              <a:rPr lang="en-US" dirty="0"/>
              <a:t>Straw Polls  -- #1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1595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AIML TIG as contained in document 11-22/1166r0</a:t>
            </a:r>
          </a:p>
          <a:p>
            <a:endParaRPr lang="en-US" dirty="0"/>
          </a:p>
          <a:p>
            <a:r>
              <a:rPr lang="en-US" dirty="0"/>
              <a:t>Mover:	Rui Yang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230530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#4</a:t>
            </a:r>
            <a:br>
              <a:rPr lang="en-US" dirty="0"/>
            </a:br>
            <a:r>
              <a:rPr lang="en-US" dirty="0"/>
              <a:t>AIML </a:t>
            </a:r>
            <a:r>
              <a:rPr lang="en-US"/>
              <a:t>Secretary Confirmation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r>
              <a:rPr lang="en-US" dirty="0"/>
              <a:t>				Liangxiao Xin (Sony)</a:t>
            </a:r>
          </a:p>
          <a:p>
            <a:r>
              <a:rPr lang="en-US" dirty="0"/>
              <a:t>as the secretary for AIML TIG</a:t>
            </a:r>
          </a:p>
          <a:p>
            <a:endParaRPr lang="en-US" dirty="0"/>
          </a:p>
          <a:p>
            <a:r>
              <a:rPr lang="en-US" dirty="0"/>
              <a:t>Mover:	Harry </a:t>
            </a:r>
            <a:r>
              <a:rPr lang="en-US" dirty="0" err="1"/>
              <a:t>Bims</a:t>
            </a:r>
            <a:endParaRPr lang="en-US" dirty="0"/>
          </a:p>
          <a:p>
            <a:r>
              <a:rPr lang="en-US" dirty="0"/>
              <a:t>Second:	Edward Au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4581944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11-22/1132r1 AIML TIG July 2022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11-22/1327r0 AIML TIG Sept 2022 teleconference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332113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have 11-22/987r0 as the AIML TIG Technical Report baseline?</a:t>
            </a:r>
          </a:p>
          <a:p>
            <a:endParaRPr lang="en-US" dirty="0"/>
          </a:p>
          <a:p>
            <a:r>
              <a:rPr lang="en-US" dirty="0"/>
              <a:t>Y/N/Abs: no objections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2648810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/>
              <a:t>Technical report framework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use 11-22/987r0 as the AIML TIG Technical Report baseline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1345680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#2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65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#11 -- #19</a:t>
            </a:r>
          </a:p>
          <a:p>
            <a:r>
              <a:rPr lang="en-US" dirty="0"/>
              <a:t>Straw </a:t>
            </a:r>
            <a:r>
              <a:rPr lang="en-US"/>
              <a:t>Polls #3 </a:t>
            </a:r>
            <a:r>
              <a:rPr lang="en-US" dirty="0"/>
              <a:t>-- #5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7805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AIML TIG as contained in document 11-22/847r2</a:t>
            </a:r>
          </a:p>
          <a:p>
            <a:endParaRPr lang="en-US" dirty="0"/>
          </a:p>
          <a:p>
            <a:r>
              <a:rPr lang="en-US" dirty="0"/>
              <a:t>Mover:	Marc Emmelmann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AIML Vice Chair Election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</a:t>
            </a:r>
          </a:p>
          <a:p>
            <a:r>
              <a:rPr lang="en-US" dirty="0"/>
              <a:t>				Ming Gan (Huawei)</a:t>
            </a:r>
          </a:p>
          <a:p>
            <a:r>
              <a:rPr lang="en-US" dirty="0"/>
              <a:t>as the vice chair for AIML TIG</a:t>
            </a:r>
          </a:p>
          <a:p>
            <a:endParaRPr lang="en-US" dirty="0"/>
          </a:p>
          <a:p>
            <a:r>
              <a:rPr lang="en-US" dirty="0"/>
              <a:t>Mover:	Rui Yang</a:t>
            </a:r>
          </a:p>
          <a:p>
            <a:r>
              <a:rPr lang="en-US" dirty="0"/>
              <a:t>Second:	Sang Kim</a:t>
            </a:r>
          </a:p>
          <a:p>
            <a:endParaRPr lang="en-US" dirty="0"/>
          </a:p>
          <a:p>
            <a:r>
              <a:rPr lang="en-US" dirty="0"/>
              <a:t>Y/N/A: approved </a:t>
            </a:r>
            <a:r>
              <a:rPr lang="en-US"/>
              <a:t>with 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851692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11-22/2040r1)</a:t>
            </a:r>
          </a:p>
          <a:p>
            <a:endParaRPr lang="en-US" dirty="0"/>
          </a:p>
          <a:p>
            <a:r>
              <a:rPr lang="en-US" dirty="0"/>
              <a:t>Mover:	Harry </a:t>
            </a:r>
            <a:r>
              <a:rPr lang="en-US" dirty="0" err="1"/>
              <a:t>Bims</a:t>
            </a:r>
            <a:endParaRPr lang="en-US" dirty="0"/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005810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11-22/1982r0 AIML TIG November 2022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11-22/2144r0 AIML TIG Dec 2022 teleconference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11-23/0025r0 AIML TIG Jan 2023 teleconference meeting minutes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Rui Yang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264546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Introduction as shown in 11-22/987r3?</a:t>
            </a:r>
          </a:p>
          <a:p>
            <a:endParaRPr lang="en-US" dirty="0"/>
          </a:p>
          <a:p>
            <a:r>
              <a:rPr lang="en-US" dirty="0"/>
              <a:t>Move: Liangxiao Xin	</a:t>
            </a:r>
          </a:p>
          <a:p>
            <a:r>
              <a:rPr lang="en-US" dirty="0"/>
              <a:t>Second: Rui Yang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0289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11-22/2040r2)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John Wullert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292159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  <a:br>
              <a:rPr lang="en-US" dirty="0"/>
            </a:br>
            <a:r>
              <a:rPr lang="en-US" dirty="0"/>
              <a:t>EU BEREC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prefer to provide EU BEREC report on AI:</a:t>
            </a:r>
          </a:p>
          <a:p>
            <a:r>
              <a:rPr lang="en-US" dirty="0"/>
              <a:t>Option 1: individual members go to 802.18 and present feedback as individual contributions</a:t>
            </a:r>
          </a:p>
          <a:p>
            <a:r>
              <a:rPr lang="en-US" dirty="0"/>
              <a:t>Option 2: AIML TIG motions feedback and an officer brings the AIML TIG feedback to 802.18</a:t>
            </a:r>
          </a:p>
          <a:p>
            <a:endParaRPr lang="en-US" dirty="0"/>
          </a:p>
          <a:p>
            <a:r>
              <a:rPr lang="en-US" dirty="0"/>
              <a:t>Option 1: 24</a:t>
            </a:r>
          </a:p>
          <a:p>
            <a:r>
              <a:rPr lang="en-US" dirty="0"/>
              <a:t>Option 2: 23</a:t>
            </a:r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118504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Introduction as shown in 11-22/1934r5?</a:t>
            </a:r>
          </a:p>
          <a:p>
            <a:endParaRPr lang="en-US" dirty="0"/>
          </a:p>
          <a:p>
            <a:r>
              <a:rPr lang="en-US" dirty="0"/>
              <a:t>Move: Zinan Lin	</a:t>
            </a:r>
          </a:p>
          <a:p>
            <a:r>
              <a:rPr lang="en-US" dirty="0"/>
              <a:t>Second: Liangxiao Xin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033429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20407</TotalTime>
  <Words>1407</Words>
  <Application>Microsoft Office PowerPoint</Application>
  <PresentationFormat>Widescreen</PresentationFormat>
  <Paragraphs>304</Paragraphs>
  <Slides>31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Lucida Grande</vt:lpstr>
      <vt:lpstr>Arial</vt:lpstr>
      <vt:lpstr>Calibri</vt:lpstr>
      <vt:lpstr>Times New Roman</vt:lpstr>
      <vt:lpstr>Office Theme</vt:lpstr>
      <vt:lpstr>Document</vt:lpstr>
      <vt:lpstr>AIML TIG SP &amp; Motion Booklet </vt:lpstr>
      <vt:lpstr>Abstract</vt:lpstr>
      <vt:lpstr>January 2023 Motions &amp; Straw Polls</vt:lpstr>
      <vt:lpstr>Motion #11 Approve Agenda</vt:lpstr>
      <vt:lpstr>Motion #12 Minutes approval</vt:lpstr>
      <vt:lpstr>Motion #13 Technical Report Draft </vt:lpstr>
      <vt:lpstr>Motion #14 Approve Agenda</vt:lpstr>
      <vt:lpstr>Straw Poll #3 EU BEREC Feedback</vt:lpstr>
      <vt:lpstr>Motion #15 Technical Report Draft </vt:lpstr>
      <vt:lpstr>Motion #16 Approve Agenda</vt:lpstr>
      <vt:lpstr>Straw Poll #4 EU BEREC Report Feedback</vt:lpstr>
      <vt:lpstr>Motion #17 EU BEREC Report Feedback</vt:lpstr>
      <vt:lpstr>Motion #18 Approve Agenda</vt:lpstr>
      <vt:lpstr>Motion #18 Technical Report Draft </vt:lpstr>
      <vt:lpstr>Motion #19 Technical Report Draft </vt:lpstr>
      <vt:lpstr>Straw Poll #5 AIML TIG Next Step</vt:lpstr>
      <vt:lpstr>November 2022 Motions &amp; Straw Polls</vt:lpstr>
      <vt:lpstr>Motion #7 Approve Agenda</vt:lpstr>
      <vt:lpstr>Motion #8 Minutes approval</vt:lpstr>
      <vt:lpstr>Motion #9 Approve Agenda</vt:lpstr>
      <vt:lpstr>Straw Poll #2 Technical report</vt:lpstr>
      <vt:lpstr>Motion #10 Technical report</vt:lpstr>
      <vt:lpstr>September 2022 Motions &amp; Straw Polls</vt:lpstr>
      <vt:lpstr>Motion #3 Approve Agenda</vt:lpstr>
      <vt:lpstr>Motion #4 AIML Secretary Confirmation</vt:lpstr>
      <vt:lpstr>Motion #5 Minutes approval</vt:lpstr>
      <vt:lpstr>Straw Poll #1 Technical report</vt:lpstr>
      <vt:lpstr>Motion #6 Technical report framework</vt:lpstr>
      <vt:lpstr>July 2022 Motions &amp; Straw Polls</vt:lpstr>
      <vt:lpstr>Motion #1 Approve Agenda</vt:lpstr>
      <vt:lpstr>Motion #2 AIML Vice Chair Election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/>
  <cp:keywords/>
  <cp:lastModifiedBy>Xiaofei Wang</cp:lastModifiedBy>
  <cp:revision>95</cp:revision>
  <cp:lastPrinted>1601-01-01T00:00:00Z</cp:lastPrinted>
  <dcterms:created xsi:type="dcterms:W3CDTF">2018-05-05T22:00:08Z</dcterms:created>
  <dcterms:modified xsi:type="dcterms:W3CDTF">2023-01-20T01:28:34Z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