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1" autoAdjust="0"/>
    <p:restoredTop sz="96283"/>
  </p:normalViewPr>
  <p:slideViewPr>
    <p:cSldViewPr snapToGrid="0">
      <p:cViewPr varScale="1">
        <p:scale>
          <a:sx n="194" d="100"/>
          <a:sy n="194" d="100"/>
        </p:scale>
        <p:origin x="384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Traffic Stream Mapper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about EBCS traffic stream mapper.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CID 3163 (P25L40, 4.3.31.2.2)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it is unclear which entity configures the EBCS traffic stream mapper. Please clarify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CID 3159 (P25L44, 4.3.31.2.2)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to which </a:t>
            </a:r>
            <a:r>
              <a:rPr lang="en-US" altLang="ja-JP" sz="1800" dirty="0" err="1"/>
              <a:t>configuraton</a:t>
            </a:r>
            <a:r>
              <a:rPr lang="en-US" altLang="ja-JP" sz="1800" dirty="0"/>
              <a:t> is "the </a:t>
            </a:r>
            <a:r>
              <a:rPr lang="en-US" altLang="ja-JP" sz="1800" dirty="0" err="1"/>
              <a:t>cofniguration</a:t>
            </a:r>
            <a:r>
              <a:rPr lang="en-US" altLang="ja-JP" sz="1800" dirty="0"/>
              <a:t>" refer? Please change "the configuration" to "configurations" or change the order of this and the following sentence.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CID 3006 (P26L34, 4.3.31.2.4)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sentence "An EBCS AP broadcasts traffic streams as EBCS traffic streams." needs clarification. An EBCS AP will also have its own infra BSS in which it can broadcast non-EBCS content which will be received by non-EBCS receivers.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CID 3184 (P83L53, 11.55.3.2)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Is EBCS traffic stream mapper part of the EBCS AP or outside of the EBCS AP? If outside of the EBCS AP, which entity should configure the mapper?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312AD-9E56-72CE-E727-C0A63995B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D3.0 Architecture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E0FA23-FCC5-67B1-D699-F12B15902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94ED3-0E8E-9F98-B885-0B021C1CBD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2CB8866-BFEA-EBE2-1FB0-9988E040D6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  <p:pic>
        <p:nvPicPr>
          <p:cNvPr id="8" name="図 7" descr="ダイアグラム, 概略図&#10;&#10;自動的に生成された説明">
            <a:extLst>
              <a:ext uri="{FF2B5EF4-FFF2-40B4-BE49-F238E27FC236}">
                <a16:creationId xmlns:a16="http://schemas.microsoft.com/office/drawing/2014/main" id="{6BA91334-1ADB-29A8-9B49-E16CF1CB8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4" y="990600"/>
            <a:ext cx="2785477" cy="5298038"/>
          </a:xfrm>
          <a:prstGeom prst="rect">
            <a:avLst/>
          </a:prstGeom>
        </p:spPr>
      </p:pic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CF76925D-C5CE-0F75-92F1-4863429FF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036" y="1751014"/>
            <a:ext cx="4413707" cy="2510791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0BF63D9-1E8F-6DAA-9542-D7953E3F906C}"/>
              </a:ext>
            </a:extLst>
          </p:cNvPr>
          <p:cNvSpPr txBox="1"/>
          <p:nvPr/>
        </p:nvSpPr>
        <p:spPr>
          <a:xfrm>
            <a:off x="4535465" y="4486481"/>
            <a:ext cx="67828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The EBCS traffic stream mapper locates outside of 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Which entity can configure the EBCS traffic stream mapper?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Can the EBCS traffic stream mapper move into AP?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78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90114</TotalTime>
  <Words>272</Words>
  <Application>Microsoft Macintosh PowerPoint</Application>
  <PresentationFormat>ワイド画面</PresentationFormat>
  <Paragraphs>38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EBCS Traffic Stream Mapper Discussion</vt:lpstr>
      <vt:lpstr>Abstract</vt:lpstr>
      <vt:lpstr>Comments</vt:lpstr>
      <vt:lpstr>D3.0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208</cp:revision>
  <cp:lastPrinted>1601-01-01T00:00:00Z</cp:lastPrinted>
  <dcterms:created xsi:type="dcterms:W3CDTF">2019-03-11T15:18:40Z</dcterms:created>
  <dcterms:modified xsi:type="dcterms:W3CDTF">2022-06-27T12:09:23Z</dcterms:modified>
</cp:coreProperties>
</file>