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87" r:id="rId6"/>
    <p:sldId id="388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E521E2-A9C1-465D-AC57-B99F1296969D}" v="12" dt="2022-07-14T21:25:11.9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13E521E2-A9C1-465D-AC57-B99F1296969D}"/>
    <pc:docChg chg="undo custSel addSld modSld modMainMaster">
      <pc:chgData name="Yaghoobi, Hassan" userId="3e33afe7-62c8-4ade-8476-f73fe399f31e" providerId="ADAL" clId="{13E521E2-A9C1-465D-AC57-B99F1296969D}" dt="2022-07-14T21:27:59.107" v="190" actId="20577"/>
      <pc:docMkLst>
        <pc:docMk/>
      </pc:docMkLst>
      <pc:sldChg chg="modSp mod">
        <pc:chgData name="Yaghoobi, Hassan" userId="3e33afe7-62c8-4ade-8476-f73fe399f31e" providerId="ADAL" clId="{13E521E2-A9C1-465D-AC57-B99F1296969D}" dt="2022-07-14T21:18:36.168" v="62" actId="20577"/>
        <pc:sldMkLst>
          <pc:docMk/>
          <pc:sldMk cId="0" sldId="331"/>
        </pc:sldMkLst>
        <pc:spChg chg="mod">
          <ac:chgData name="Yaghoobi, Hassan" userId="3e33afe7-62c8-4ade-8476-f73fe399f31e" providerId="ADAL" clId="{13E521E2-A9C1-465D-AC57-B99F1296969D}" dt="2022-07-14T21:18:20.333" v="52" actId="313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13E521E2-A9C1-465D-AC57-B99F1296969D}" dt="2022-07-14T21:18:22.967" v="53" actId="313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13E521E2-A9C1-465D-AC57-B99F1296969D}" dt="2022-07-14T21:18:36.168" v="62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modSp mod">
        <pc:chgData name="Yaghoobi, Hassan" userId="3e33afe7-62c8-4ade-8476-f73fe399f31e" providerId="ADAL" clId="{13E521E2-A9C1-465D-AC57-B99F1296969D}" dt="2022-07-14T21:25:42.280" v="174" actId="404"/>
        <pc:sldMkLst>
          <pc:docMk/>
          <pc:sldMk cId="3212094184" sldId="387"/>
        </pc:sldMkLst>
        <pc:spChg chg="mod">
          <ac:chgData name="Yaghoobi, Hassan" userId="3e33afe7-62c8-4ade-8476-f73fe399f31e" providerId="ADAL" clId="{13E521E2-A9C1-465D-AC57-B99F1296969D}" dt="2022-07-14T21:18:24.672" v="54" actId="313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13E521E2-A9C1-465D-AC57-B99F1296969D}" dt="2022-07-14T21:25:42.280" v="174" actId="404"/>
          <ac:spMkLst>
            <pc:docMk/>
            <pc:sldMk cId="3212094184" sldId="387"/>
            <ac:spMk id="6147" creationId="{00000000-0000-0000-0000-000000000000}"/>
          </ac:spMkLst>
        </pc:spChg>
      </pc:sldChg>
      <pc:sldChg chg="modSp add mod">
        <pc:chgData name="Yaghoobi, Hassan" userId="3e33afe7-62c8-4ade-8476-f73fe399f31e" providerId="ADAL" clId="{13E521E2-A9C1-465D-AC57-B99F1296969D}" dt="2022-07-14T21:27:59.107" v="190" actId="20577"/>
        <pc:sldMkLst>
          <pc:docMk/>
          <pc:sldMk cId="3674146433" sldId="388"/>
        </pc:sldMkLst>
        <pc:spChg chg="mod">
          <ac:chgData name="Yaghoobi, Hassan" userId="3e33afe7-62c8-4ade-8476-f73fe399f31e" providerId="ADAL" clId="{13E521E2-A9C1-465D-AC57-B99F1296969D}" dt="2022-07-14T21:26:48.135" v="176" actId="12"/>
          <ac:spMkLst>
            <pc:docMk/>
            <pc:sldMk cId="3674146433" sldId="388"/>
            <ac:spMk id="6146" creationId="{00000000-0000-0000-0000-000000000000}"/>
          </ac:spMkLst>
        </pc:spChg>
        <pc:spChg chg="mod">
          <ac:chgData name="Yaghoobi, Hassan" userId="3e33afe7-62c8-4ade-8476-f73fe399f31e" providerId="ADAL" clId="{13E521E2-A9C1-465D-AC57-B99F1296969D}" dt="2022-07-14T21:27:59.107" v="190" actId="20577"/>
          <ac:spMkLst>
            <pc:docMk/>
            <pc:sldMk cId="3674146433" sldId="388"/>
            <ac:spMk id="6147" creationId="{00000000-0000-0000-0000-000000000000}"/>
          </ac:spMkLst>
        </pc:spChg>
      </pc:sldChg>
      <pc:sldMasterChg chg="modSp mod modSldLayout">
        <pc:chgData name="Yaghoobi, Hassan" userId="3e33afe7-62c8-4ade-8476-f73fe399f31e" providerId="ADAL" clId="{13E521E2-A9C1-465D-AC57-B99F1296969D}" dt="2022-07-14T21:18:48.432" v="64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13E521E2-A9C1-465D-AC57-B99F1296969D}" dt="2022-07-14T21:17:01.164" v="24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13E521E2-A9C1-465D-AC57-B99F1296969D}" dt="2022-07-14T21:18:48.432" v="64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Yaghoobi, Hassan" userId="3e33afe7-62c8-4ade-8476-f73fe399f31e" providerId="ADAL" clId="{13E521E2-A9C1-465D-AC57-B99F1296969D}" dt="2022-07-14T21:17:54.236" v="51" actId="20577"/>
          <pc:sldLayoutMkLst>
            <pc:docMk/>
            <pc:sldMasterMk cId="0" sldId="2147483648"/>
            <pc:sldLayoutMk cId="649874956" sldId="2147483825"/>
          </pc:sldLayoutMkLst>
          <pc:spChg chg="mod">
            <ac:chgData name="Yaghoobi, Hassan" userId="3e33afe7-62c8-4ade-8476-f73fe399f31e" providerId="ADAL" clId="{13E521E2-A9C1-465D-AC57-B99F1296969D}" dt="2022-07-14T21:17:54.236" v="51" actId="20577"/>
            <ac:spMkLst>
              <pc:docMk/>
              <pc:sldMasterMk cId="0" sldId="2147483648"/>
              <pc:sldLayoutMk cId="649874956" sldId="2147483825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2.330" v="25" actId="313"/>
          <pc:sldLayoutMkLst>
            <pc:docMk/>
            <pc:sldMasterMk cId="0" sldId="2147483648"/>
            <pc:sldLayoutMk cId="2422081296" sldId="2147483826"/>
          </pc:sldLayoutMkLst>
          <pc:spChg chg="mod">
            <ac:chgData name="Yaghoobi, Hassan" userId="3e33afe7-62c8-4ade-8476-f73fe399f31e" providerId="ADAL" clId="{13E521E2-A9C1-465D-AC57-B99F1296969D}" dt="2022-07-14T21:17:32.330" v="25" actId="313"/>
            <ac:spMkLst>
              <pc:docMk/>
              <pc:sldMasterMk cId="0" sldId="2147483648"/>
              <pc:sldLayoutMk cId="2422081296" sldId="2147483826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3.271" v="26" actId="313"/>
          <pc:sldLayoutMkLst>
            <pc:docMk/>
            <pc:sldMasterMk cId="0" sldId="2147483648"/>
            <pc:sldLayoutMk cId="728063048" sldId="2147483827"/>
          </pc:sldLayoutMkLst>
          <pc:spChg chg="mod">
            <ac:chgData name="Yaghoobi, Hassan" userId="3e33afe7-62c8-4ade-8476-f73fe399f31e" providerId="ADAL" clId="{13E521E2-A9C1-465D-AC57-B99F1296969D}" dt="2022-07-14T21:17:33.271" v="26" actId="313"/>
            <ac:spMkLst>
              <pc:docMk/>
              <pc:sldMasterMk cId="0" sldId="2147483648"/>
              <pc:sldLayoutMk cId="728063048" sldId="2147483827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3.973" v="27" actId="313"/>
          <pc:sldLayoutMkLst>
            <pc:docMk/>
            <pc:sldMasterMk cId="0" sldId="2147483648"/>
            <pc:sldLayoutMk cId="523436965" sldId="2147483828"/>
          </pc:sldLayoutMkLst>
          <pc:spChg chg="mod">
            <ac:chgData name="Yaghoobi, Hassan" userId="3e33afe7-62c8-4ade-8476-f73fe399f31e" providerId="ADAL" clId="{13E521E2-A9C1-465D-AC57-B99F1296969D}" dt="2022-07-14T21:17:33.973" v="27" actId="313"/>
            <ac:spMkLst>
              <pc:docMk/>
              <pc:sldMasterMk cId="0" sldId="2147483648"/>
              <pc:sldLayoutMk cId="523436965" sldId="2147483828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4.645" v="28" actId="313"/>
          <pc:sldLayoutMkLst>
            <pc:docMk/>
            <pc:sldMasterMk cId="0" sldId="2147483648"/>
            <pc:sldLayoutMk cId="2440941007" sldId="2147483829"/>
          </pc:sldLayoutMkLst>
          <pc:spChg chg="mod">
            <ac:chgData name="Yaghoobi, Hassan" userId="3e33afe7-62c8-4ade-8476-f73fe399f31e" providerId="ADAL" clId="{13E521E2-A9C1-465D-AC57-B99F1296969D}" dt="2022-07-14T21:17:34.645" v="28" actId="313"/>
            <ac:spMkLst>
              <pc:docMk/>
              <pc:sldMasterMk cId="0" sldId="2147483648"/>
              <pc:sldLayoutMk cId="2440941007" sldId="2147483829"/>
              <ac:spMk id="7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5.359" v="29" actId="313"/>
          <pc:sldLayoutMkLst>
            <pc:docMk/>
            <pc:sldMasterMk cId="0" sldId="2147483648"/>
            <pc:sldLayoutMk cId="2717181760" sldId="2147483830"/>
          </pc:sldLayoutMkLst>
          <pc:spChg chg="mod">
            <ac:chgData name="Yaghoobi, Hassan" userId="3e33afe7-62c8-4ade-8476-f73fe399f31e" providerId="ADAL" clId="{13E521E2-A9C1-465D-AC57-B99F1296969D}" dt="2022-07-14T21:17:35.359" v="29" actId="313"/>
            <ac:spMkLst>
              <pc:docMk/>
              <pc:sldMasterMk cId="0" sldId="2147483648"/>
              <pc:sldLayoutMk cId="2717181760" sldId="2147483830"/>
              <ac:spMk id="3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6.094" v="30" actId="313"/>
          <pc:sldLayoutMkLst>
            <pc:docMk/>
            <pc:sldMasterMk cId="0" sldId="2147483648"/>
            <pc:sldLayoutMk cId="2852028271" sldId="2147483831"/>
          </pc:sldLayoutMkLst>
          <pc:spChg chg="mod">
            <ac:chgData name="Yaghoobi, Hassan" userId="3e33afe7-62c8-4ade-8476-f73fe399f31e" providerId="ADAL" clId="{13E521E2-A9C1-465D-AC57-B99F1296969D}" dt="2022-07-14T21:17:36.094" v="30" actId="313"/>
            <ac:spMkLst>
              <pc:docMk/>
              <pc:sldMasterMk cId="0" sldId="2147483648"/>
              <pc:sldLayoutMk cId="2852028271" sldId="2147483831"/>
              <ac:spMk id="2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6.819" v="31" actId="313"/>
          <pc:sldLayoutMkLst>
            <pc:docMk/>
            <pc:sldMasterMk cId="0" sldId="2147483648"/>
            <pc:sldLayoutMk cId="3048932296" sldId="2147483832"/>
          </pc:sldLayoutMkLst>
          <pc:spChg chg="mod">
            <ac:chgData name="Yaghoobi, Hassan" userId="3e33afe7-62c8-4ade-8476-f73fe399f31e" providerId="ADAL" clId="{13E521E2-A9C1-465D-AC57-B99F1296969D}" dt="2022-07-14T21:17:36.819" v="31" actId="313"/>
            <ac:spMkLst>
              <pc:docMk/>
              <pc:sldMasterMk cId="0" sldId="2147483648"/>
              <pc:sldLayoutMk cId="3048932296" sldId="2147483832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7.485" v="32" actId="313"/>
          <pc:sldLayoutMkLst>
            <pc:docMk/>
            <pc:sldMasterMk cId="0" sldId="2147483648"/>
            <pc:sldLayoutMk cId="3549686537" sldId="2147483833"/>
          </pc:sldLayoutMkLst>
          <pc:spChg chg="mod">
            <ac:chgData name="Yaghoobi, Hassan" userId="3e33afe7-62c8-4ade-8476-f73fe399f31e" providerId="ADAL" clId="{13E521E2-A9C1-465D-AC57-B99F1296969D}" dt="2022-07-14T21:17:37.485" v="32" actId="313"/>
            <ac:spMkLst>
              <pc:docMk/>
              <pc:sldMasterMk cId="0" sldId="2147483648"/>
              <pc:sldLayoutMk cId="3549686537" sldId="2147483833"/>
              <ac:spMk id="5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8.108" v="33" actId="313"/>
          <pc:sldLayoutMkLst>
            <pc:docMk/>
            <pc:sldMasterMk cId="0" sldId="2147483648"/>
            <pc:sldLayoutMk cId="1389208144" sldId="2147483834"/>
          </pc:sldLayoutMkLst>
          <pc:spChg chg="mod">
            <ac:chgData name="Yaghoobi, Hassan" userId="3e33afe7-62c8-4ade-8476-f73fe399f31e" providerId="ADAL" clId="{13E521E2-A9C1-465D-AC57-B99F1296969D}" dt="2022-07-14T21:17:38.108" v="33" actId="313"/>
            <ac:spMkLst>
              <pc:docMk/>
              <pc:sldMasterMk cId="0" sldId="2147483648"/>
              <pc:sldLayoutMk cId="1389208144" sldId="2147483834"/>
              <ac:spMk id="4" creationId="{00000000-0000-0000-0000-000000000000}"/>
            </ac:spMkLst>
          </pc:spChg>
        </pc:sldLayoutChg>
        <pc:sldLayoutChg chg="modSp">
          <pc:chgData name="Yaghoobi, Hassan" userId="3e33afe7-62c8-4ade-8476-f73fe399f31e" providerId="ADAL" clId="{13E521E2-A9C1-465D-AC57-B99F1296969D}" dt="2022-07-14T21:17:38.677" v="34" actId="313"/>
          <pc:sldLayoutMkLst>
            <pc:docMk/>
            <pc:sldMasterMk cId="0" sldId="2147483648"/>
            <pc:sldLayoutMk cId="2906671332" sldId="2147483835"/>
          </pc:sldLayoutMkLst>
          <pc:spChg chg="mod">
            <ac:chgData name="Yaghoobi, Hassan" userId="3e33afe7-62c8-4ade-8476-f73fe399f31e" providerId="ADAL" clId="{13E521E2-A9C1-465D-AC57-B99F1296969D}" dt="2022-07-14T21:17:38.677" v="34" actId="313"/>
            <ac:spMkLst>
              <pc:docMk/>
              <pc:sldMasterMk cId="0" sldId="2147483648"/>
              <pc:sldLayoutMk cId="2906671332" sldId="2147483835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2022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802.11-22/0885r0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19-WP5A-C-0546/en" TargetMode="External"/><Relationship Id="rId7" Type="http://schemas.openxmlformats.org/officeDocument/2006/relationships/hyperlink" Target="https://www.itu.int/dms_pub/itu-r/md/19/wp5a/c/R19-WP5A-C-0597!N17!MSW-E.docx" TargetMode="External"/><Relationship Id="rId2" Type="http://schemas.openxmlformats.org/officeDocument/2006/relationships/hyperlink" Target="https://www.itu.int/md/R19-WP5A-C-0547/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tu.int/dms_pub/itu-r/md/19/wp5a/c/R19-WP5A-C-0597!N16!MSW-E.docx" TargetMode="External"/><Relationship Id="rId5" Type="http://schemas.openxmlformats.org/officeDocument/2006/relationships/hyperlink" Target="https://www.itu.int/dms_pub/itu-r/md/19/wp5a/c/R19-WP5A-C-0597!!MSW-E.docx" TargetMode="External"/><Relationship Id="rId4" Type="http://schemas.openxmlformats.org/officeDocument/2006/relationships/hyperlink" Target="https://www.itu.int/dms_pub/itu-r/md/19/wp5a/c/R19-WP5A-C-0597!N15!MSW-E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2022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July 2022</a:t>
            </a:r>
            <a:r>
              <a:rPr lang="en-US" dirty="0"/>
              <a:t>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2022-07-14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4413746"/>
              </p:ext>
            </p:extLst>
          </p:nvPr>
        </p:nvGraphicFramePr>
        <p:xfrm>
          <a:off x="1639888" y="3311525"/>
          <a:ext cx="9332912" cy="170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442770" imgH="1551661" progId="Word.Document.8">
                  <p:embed/>
                </p:oleObj>
              </mc:Choice>
              <mc:Fallback>
                <p:oleObj name="Document" r:id="rId3" imgW="8442770" imgH="1551661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3311525"/>
                        <a:ext cx="9332912" cy="170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07/14 16:00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000" dirty="0">
                <a:solidFill>
                  <a:schemeClr val="tx1"/>
                </a:solidFill>
              </a:rPr>
              <a:t>IEEE 802 Recommendations on M.1450-5 &amp; M.1801-2 (based on ITU –AHG recommendations) discussed in WP 5A Meeting </a:t>
            </a:r>
            <a:r>
              <a:rPr lang="pt-BR" sz="2000" dirty="0"/>
              <a:t>2021-11-15 to 2021-11-26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CA" u="sng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[547</a:t>
            </a:r>
            <a:r>
              <a:rPr lang="en-CA" u="sng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</a:t>
            </a:r>
            <a:r>
              <a:rPr lang="en-CA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0" i="0" u="none" strike="noStrike" kern="1200" dirty="0"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  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M.1801-2, IEEE</a:t>
            </a:r>
          </a:p>
          <a:p>
            <a:pPr marL="742950" lvl="2" eaLnBrk="1" fontAlgn="t" hangingPunct="1">
              <a:spcBef>
                <a:spcPts val="0"/>
              </a:spcBef>
              <a:spcAft>
                <a:spcPts val="0"/>
              </a:spcAft>
            </a:pPr>
            <a:r>
              <a:rPr lang="en-CA" u="sng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[546</a:t>
            </a:r>
            <a:r>
              <a:rPr lang="en-CA" u="sng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] </a:t>
            </a:r>
            <a:r>
              <a:rPr lang="en-CA" dirty="0">
                <a:solidFill>
                  <a:srgbClr val="0000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</a:t>
            </a:r>
            <a:r>
              <a:rPr lang="en-US" b="0" i="0" u="none" strike="noStrike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Gothic" panose="020B0609070205080204" pitchFamily="49" charset="-128"/>
              </a:rPr>
              <a:t>Proposed modification to Recommendation ITU-R M.1450-5, IEEE</a:t>
            </a:r>
            <a:endParaRPr lang="en-US" b="0" i="0" u="none" strike="noStrike" dirty="0">
              <a:effectLst/>
              <a:latin typeface="Arial" panose="020B0604020202020204" pitchFamily="34" charset="0"/>
            </a:endParaRPr>
          </a:p>
          <a:p>
            <a:pPr marL="228600" lvl="1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Chair p</a:t>
            </a:r>
            <a:r>
              <a:rPr lang="en-US" dirty="0">
                <a:solidFill>
                  <a:schemeClr val="tx1"/>
                </a:solidFill>
              </a:rPr>
              <a:t>rovided an overview update on </a:t>
            </a:r>
            <a:r>
              <a:rPr lang="en-US" dirty="0"/>
              <a:t>6</a:t>
            </a:r>
            <a:r>
              <a:rPr lang="en-US" dirty="0">
                <a:solidFill>
                  <a:schemeClr val="tx1"/>
                </a:solidFill>
              </a:rPr>
              <a:t> other contributions submitted to WP 5A </a:t>
            </a:r>
            <a:r>
              <a:rPr lang="en-US" dirty="0"/>
              <a:t>May-June</a:t>
            </a:r>
            <a:r>
              <a:rPr lang="en-US" dirty="0">
                <a:solidFill>
                  <a:schemeClr val="tx1"/>
                </a:solidFill>
              </a:rPr>
              <a:t> 2022 meeting on revising M.1450 &amp; M.1801 and went through the two working documents and a newly initiated recommendation towards the </a:t>
            </a:r>
            <a:r>
              <a:rPr lang="en-US" dirty="0"/>
              <a:t>preliminary drafts as the outcome of the meeting captured in the WP 5A Chairman report</a:t>
            </a:r>
            <a:endParaRPr lang="en-US" dirty="0">
              <a:solidFill>
                <a:schemeClr val="tx1"/>
              </a:solidFill>
            </a:endParaRPr>
          </a:p>
          <a:p>
            <a:pPr marL="45720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720090" algn="l"/>
                <a:tab pos="1188085" algn="l"/>
                <a:tab pos="1440180" algn="l"/>
                <a:tab pos="504190" algn="l"/>
                <a:tab pos="720090" algn="l"/>
                <a:tab pos="756285" algn="l"/>
                <a:tab pos="1008380" algn="l"/>
                <a:tab pos="1188085" algn="l"/>
                <a:tab pos="1260475" algn="l"/>
                <a:tab pos="1440180" algn="l"/>
              </a:tabLst>
            </a:pP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Annex 15</a:t>
            </a:r>
            <a:r>
              <a:rPr lang="en-GB" sz="1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Doc. 5A/597 </a:t>
            </a: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sz="1800" b="0" dirty="0"/>
              <a:t>“</a:t>
            </a:r>
            <a:r>
              <a:rPr lang="en-US" sz="1800" b="0" dirty="0"/>
              <a:t>Working document towards a preliminary draft revision of Recommendation ITU-R M.1450-5 - Characteristics of broadband radio local area networks</a:t>
            </a:r>
            <a:r>
              <a:rPr lang="en-GB" sz="1800" b="0" dirty="0"/>
              <a:t>” </a:t>
            </a:r>
          </a:p>
          <a:p>
            <a:pPr marL="45720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720090" algn="l"/>
                <a:tab pos="1188085" algn="l"/>
                <a:tab pos="1440180" algn="l"/>
                <a:tab pos="504190" algn="l"/>
                <a:tab pos="720090" algn="l"/>
                <a:tab pos="756285" algn="l"/>
                <a:tab pos="1008380" algn="l"/>
                <a:tab pos="1188085" algn="l"/>
                <a:tab pos="1260475" algn="l"/>
                <a:tab pos="1440180" algn="l"/>
              </a:tabLst>
            </a:pP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Annex 16</a:t>
            </a:r>
            <a:r>
              <a:rPr lang="en-GB" sz="1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Doc. 5A/597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1800" b="0" dirty="0"/>
              <a:t>“</a:t>
            </a:r>
            <a:r>
              <a:rPr lang="en-US" sz="1800" dirty="0"/>
              <a:t>Working document towards a preliminary draft revision of Recommendation ITU-R M.1801-2 - Radio interface standards for broadband wireless access systems, including mobile and nomadic applications, in the mobile service</a:t>
            </a:r>
            <a:r>
              <a:rPr lang="en-GB" sz="1800" b="0" dirty="0"/>
              <a:t>”</a:t>
            </a:r>
          </a:p>
          <a:p>
            <a:pPr marL="457200"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720090" algn="l"/>
                <a:tab pos="1188085" algn="l"/>
                <a:tab pos="1440180" algn="l"/>
                <a:tab pos="504190" algn="l"/>
                <a:tab pos="720090" algn="l"/>
                <a:tab pos="756285" algn="l"/>
                <a:tab pos="1008380" algn="l"/>
                <a:tab pos="1188085" algn="l"/>
                <a:tab pos="1260475" algn="l"/>
                <a:tab pos="1440180" algn="l"/>
              </a:tabLst>
            </a:pPr>
            <a:r>
              <a:rPr lang="en-US" sz="1800" b="1" dirty="0">
                <a:solidFill>
                  <a:srgbClr val="0000CC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Annex 17 </a:t>
            </a: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</a:t>
            </a:r>
            <a:r>
              <a:rPr lang="en-GB" sz="1800" b="1" u="sng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Doc. 5A/597</a:t>
            </a:r>
            <a:r>
              <a:rPr lang="en-US" sz="1800" dirty="0"/>
              <a:t> </a:t>
            </a:r>
            <a:r>
              <a:rPr lang="en-US" sz="1600" dirty="0"/>
              <a:t>– </a:t>
            </a:r>
            <a:r>
              <a:rPr lang="en-US" sz="1800" dirty="0"/>
              <a:t>“Working document towards a preliminary draft new Report ITU-R M.[bb-</a:t>
            </a:r>
            <a:r>
              <a:rPr lang="en-US" sz="1800" dirty="0" err="1"/>
              <a:t>WAS.freq</a:t>
            </a:r>
            <a:r>
              <a:rPr lang="en-US" sz="1800" dirty="0"/>
              <a:t>] - Frequencies used by systems based on radio interface standards for broadband wireless access”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pPr lvl="2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tx1"/>
                </a:solidFill>
              </a:rPr>
              <a:t>Next Steps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114300" lvl="1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To develop new contributions on M.1450 and M.1801 for submission to the next WP5A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Working Party 5A Next </a:t>
            </a:r>
            <a:r>
              <a:rPr lang="en-US" sz="2000" b="1"/>
              <a:t>Meeting Dates:</a:t>
            </a:r>
            <a:endParaRPr lang="en-US" sz="2000" b="1" dirty="0"/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000" dirty="0"/>
              <a:t>2022-11-14 to 2022-11-25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ITU AHG Meeting: 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August 25, 2022 at 16:00 -17:00 PM ET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sz="2000" b="1" dirty="0"/>
              <a:t>Meeting Minutes: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11-22-0886-00-0itu</a:t>
            </a:r>
            <a:r>
              <a:rPr lang="pt-BR" altLang="en-US" sz="2000" dirty="0"/>
              <a:t> </a:t>
            </a:r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67414643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17667</TotalTime>
  <Words>338</Words>
  <Application>Microsoft Office PowerPoint</Application>
  <PresentationFormat>Widescreen</PresentationFormat>
  <Paragraphs>33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ITU AHG Closing Report for July 2022 Plenary</vt:lpstr>
      <vt:lpstr>Meeting Results</vt:lpstr>
      <vt:lpstr>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838</cp:revision>
  <cp:lastPrinted>1998-02-10T13:28:06Z</cp:lastPrinted>
  <dcterms:created xsi:type="dcterms:W3CDTF">2004-12-02T14:01:45Z</dcterms:created>
  <dcterms:modified xsi:type="dcterms:W3CDTF">2022-07-14T21:28:01Z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