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8"/>
  </p:notesMasterIdLst>
  <p:handoutMasterIdLst>
    <p:handoutMasterId r:id="rId39"/>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2383" r:id="rId29"/>
    <p:sldId id="2384" r:id="rId30"/>
    <p:sldId id="328" r:id="rId31"/>
    <p:sldId id="329" r:id="rId32"/>
    <p:sldId id="297" r:id="rId33"/>
    <p:sldId id="284" r:id="rId34"/>
    <p:sldId id="331" r:id="rId35"/>
    <p:sldId id="332"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AE01DF-23CE-4365-BBB2-C80AA8837F68}" v="1673" dt="2022-07-12T22:26:15.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1843" autoAdjust="0"/>
    <p:restoredTop sz="86432" autoAdjust="0"/>
  </p:normalViewPr>
  <p:slideViewPr>
    <p:cSldViewPr>
      <p:cViewPr varScale="1">
        <p:scale>
          <a:sx n="66" d="100"/>
          <a:sy n="66" d="100"/>
        </p:scale>
        <p:origin x="96" y="324"/>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DAE01DF-23CE-4365-BBB2-C80AA8837F68}"/>
    <pc:docChg chg="custSel addSld modSld modMainMaster">
      <pc:chgData name="Jon Rosdahl" userId="2820f357-2dd4-4127-8713-e0bfde0fd756" providerId="ADAL" clId="{EDAE01DF-23CE-4365-BBB2-C80AA8837F68}" dt="2022-07-11T18:58:29.433" v="1724" actId="20577"/>
      <pc:docMkLst>
        <pc:docMk/>
      </pc:docMkLst>
      <pc:sldChg chg="modSp mod">
        <pc:chgData name="Jon Rosdahl" userId="2820f357-2dd4-4127-8713-e0bfde0fd756" providerId="ADAL" clId="{EDAE01DF-23CE-4365-BBB2-C80AA8837F68}" dt="2022-07-11T17:44:05.893" v="14" actId="6549"/>
        <pc:sldMkLst>
          <pc:docMk/>
          <pc:sldMk cId="3439635317" sldId="274"/>
        </pc:sldMkLst>
        <pc:spChg chg="mod">
          <ac:chgData name="Jon Rosdahl" userId="2820f357-2dd4-4127-8713-e0bfde0fd756" providerId="ADAL" clId="{EDAE01DF-23CE-4365-BBB2-C80AA8837F68}" dt="2022-07-11T17:44:05.893" v="14" actId="6549"/>
          <ac:spMkLst>
            <pc:docMk/>
            <pc:sldMk cId="3439635317" sldId="274"/>
            <ac:spMk id="3" creationId="{00000000-0000-0000-0000-000000000000}"/>
          </ac:spMkLst>
        </pc:spChg>
      </pc:sldChg>
      <pc:sldChg chg="modSp mod">
        <pc:chgData name="Jon Rosdahl" userId="2820f357-2dd4-4127-8713-e0bfde0fd756" providerId="ADAL" clId="{EDAE01DF-23CE-4365-BBB2-C80AA8837F68}" dt="2022-07-11T17:45:42.134" v="44" actId="20577"/>
        <pc:sldMkLst>
          <pc:docMk/>
          <pc:sldMk cId="3866284722" sldId="325"/>
        </pc:sldMkLst>
        <pc:spChg chg="mod">
          <ac:chgData name="Jon Rosdahl" userId="2820f357-2dd4-4127-8713-e0bfde0fd756" providerId="ADAL" clId="{EDAE01DF-23CE-4365-BBB2-C80AA8837F68}" dt="2022-07-11T17:45:42.134" v="44" actId="20577"/>
          <ac:spMkLst>
            <pc:docMk/>
            <pc:sldMk cId="3866284722" sldId="325"/>
            <ac:spMk id="3" creationId="{58F48A77-6149-4095-9848-28A693C82088}"/>
          </ac:spMkLst>
        </pc:spChg>
      </pc:sldChg>
      <pc:sldChg chg="modSp mod">
        <pc:chgData name="Jon Rosdahl" userId="2820f357-2dd4-4127-8713-e0bfde0fd756" providerId="ADAL" clId="{EDAE01DF-23CE-4365-BBB2-C80AA8837F68}" dt="2022-07-01T17:57:11.410" v="3" actId="20577"/>
        <pc:sldMkLst>
          <pc:docMk/>
          <pc:sldMk cId="2891040505" sldId="332"/>
        </pc:sldMkLst>
        <pc:spChg chg="mod">
          <ac:chgData name="Jon Rosdahl" userId="2820f357-2dd4-4127-8713-e0bfde0fd756" providerId="ADAL" clId="{EDAE01DF-23CE-4365-BBB2-C80AA8837F68}" dt="2022-07-01T17:57:11.410" v="3" actId="20577"/>
          <ac:spMkLst>
            <pc:docMk/>
            <pc:sldMk cId="2891040505" sldId="332"/>
            <ac:spMk id="3" creationId="{FF45EDF8-F8B4-4C62-A574-17EE4A97B753}"/>
          </ac:spMkLst>
        </pc:spChg>
      </pc:sldChg>
      <pc:sldChg chg="addSp delSp modSp add mod modClrScheme chgLayout">
        <pc:chgData name="Jon Rosdahl" userId="2820f357-2dd4-4127-8713-e0bfde0fd756" providerId="ADAL" clId="{EDAE01DF-23CE-4365-BBB2-C80AA8837F68}" dt="2022-07-11T18:04:39.434" v="237" actId="20577"/>
        <pc:sldMkLst>
          <pc:docMk/>
          <pc:sldMk cId="322254444" sldId="2376"/>
        </pc:sldMkLst>
        <pc:spChg chg="mod ord">
          <ac:chgData name="Jon Rosdahl" userId="2820f357-2dd4-4127-8713-e0bfde0fd756" providerId="ADAL" clId="{EDAE01DF-23CE-4365-BBB2-C80AA8837F68}" dt="2022-07-11T18:04:39.434" v="237" actId="20577"/>
          <ac:spMkLst>
            <pc:docMk/>
            <pc:sldMk cId="322254444" sldId="2376"/>
            <ac:spMk id="2" creationId="{19F5CEBC-9718-2446-004E-204420953A21}"/>
          </ac:spMkLst>
        </pc:spChg>
        <pc:spChg chg="del mod ord">
          <ac:chgData name="Jon Rosdahl" userId="2820f357-2dd4-4127-8713-e0bfde0fd756" providerId="ADAL" clId="{EDAE01DF-23CE-4365-BBB2-C80AA8837F68}" dt="2022-07-11T17:47:56.065" v="53" actId="700"/>
          <ac:spMkLst>
            <pc:docMk/>
            <pc:sldMk cId="322254444" sldId="2376"/>
            <ac:spMk id="3" creationId="{36E300CB-DB3A-B23D-F78C-224B49EC7BD7}"/>
          </ac:spMkLst>
        </pc:spChg>
        <pc:spChg chg="mod ord">
          <ac:chgData name="Jon Rosdahl" userId="2820f357-2dd4-4127-8713-e0bfde0fd756" providerId="ADAL" clId="{EDAE01DF-23CE-4365-BBB2-C80AA8837F68}" dt="2022-07-11T17:47:56.065" v="53" actId="700"/>
          <ac:spMkLst>
            <pc:docMk/>
            <pc:sldMk cId="322254444" sldId="2376"/>
            <ac:spMk id="4" creationId="{F1C1E534-9A28-F831-C126-C2B6AEF5A2F8}"/>
          </ac:spMkLst>
        </pc:spChg>
        <pc:spChg chg="mod ord">
          <ac:chgData name="Jon Rosdahl" userId="2820f357-2dd4-4127-8713-e0bfde0fd756" providerId="ADAL" clId="{EDAE01DF-23CE-4365-BBB2-C80AA8837F68}" dt="2022-07-11T17:47:56.065" v="53" actId="700"/>
          <ac:spMkLst>
            <pc:docMk/>
            <pc:sldMk cId="322254444" sldId="2376"/>
            <ac:spMk id="5" creationId="{81D5D9B8-E31A-9B69-DBCF-3AA60AAB93CB}"/>
          </ac:spMkLst>
        </pc:spChg>
        <pc:spChg chg="mod ord">
          <ac:chgData name="Jon Rosdahl" userId="2820f357-2dd4-4127-8713-e0bfde0fd756" providerId="ADAL" clId="{EDAE01DF-23CE-4365-BBB2-C80AA8837F68}" dt="2022-07-11T17:47:56.065" v="53" actId="700"/>
          <ac:spMkLst>
            <pc:docMk/>
            <pc:sldMk cId="322254444" sldId="2376"/>
            <ac:spMk id="6" creationId="{8D2E1E2D-D6C9-272D-7C3F-442953B69BDC}"/>
          </ac:spMkLst>
        </pc:spChg>
        <pc:spChg chg="add mod ord">
          <ac:chgData name="Jon Rosdahl" userId="2820f357-2dd4-4127-8713-e0bfde0fd756" providerId="ADAL" clId="{EDAE01DF-23CE-4365-BBB2-C80AA8837F68}" dt="2022-07-11T17:50:37.932" v="66" actId="20577"/>
          <ac:spMkLst>
            <pc:docMk/>
            <pc:sldMk cId="322254444" sldId="2376"/>
            <ac:spMk id="7" creationId="{A9127B89-11CE-BF0F-7FBD-8E47F513CC15}"/>
          </ac:spMkLst>
        </pc:spChg>
      </pc:sldChg>
      <pc:sldChg chg="addSp delSp modSp add mod modClrScheme chgLayout">
        <pc:chgData name="Jon Rosdahl" userId="2820f357-2dd4-4127-8713-e0bfde0fd756" providerId="ADAL" clId="{EDAE01DF-23CE-4365-BBB2-C80AA8837F68}" dt="2022-07-11T18:04:30.893" v="232" actId="20577"/>
        <pc:sldMkLst>
          <pc:docMk/>
          <pc:sldMk cId="3787179623" sldId="2377"/>
        </pc:sldMkLst>
        <pc:spChg chg="mod ord">
          <ac:chgData name="Jon Rosdahl" userId="2820f357-2dd4-4127-8713-e0bfde0fd756" providerId="ADAL" clId="{EDAE01DF-23CE-4365-BBB2-C80AA8837F68}" dt="2022-07-11T18:04:30.893" v="232" actId="20577"/>
          <ac:spMkLst>
            <pc:docMk/>
            <pc:sldMk cId="3787179623" sldId="2377"/>
            <ac:spMk id="2" creationId="{23183269-5D49-290E-BABF-205952B42478}"/>
          </ac:spMkLst>
        </pc:spChg>
        <pc:spChg chg="del mod ord">
          <ac:chgData name="Jon Rosdahl" userId="2820f357-2dd4-4127-8713-e0bfde0fd756" providerId="ADAL" clId="{EDAE01DF-23CE-4365-BBB2-C80AA8837F68}" dt="2022-07-11T17:51:05.427" v="67" actId="700"/>
          <ac:spMkLst>
            <pc:docMk/>
            <pc:sldMk cId="3787179623" sldId="2377"/>
            <ac:spMk id="3" creationId="{80F1419C-DF4D-998E-1BBA-7DB8548C6E78}"/>
          </ac:spMkLst>
        </pc:spChg>
        <pc:spChg chg="mod ord">
          <ac:chgData name="Jon Rosdahl" userId="2820f357-2dd4-4127-8713-e0bfde0fd756" providerId="ADAL" clId="{EDAE01DF-23CE-4365-BBB2-C80AA8837F68}" dt="2022-07-11T17:51:05.427" v="67" actId="700"/>
          <ac:spMkLst>
            <pc:docMk/>
            <pc:sldMk cId="3787179623" sldId="2377"/>
            <ac:spMk id="4" creationId="{181E0215-18FD-2092-932B-57A78618FA01}"/>
          </ac:spMkLst>
        </pc:spChg>
        <pc:spChg chg="mod ord">
          <ac:chgData name="Jon Rosdahl" userId="2820f357-2dd4-4127-8713-e0bfde0fd756" providerId="ADAL" clId="{EDAE01DF-23CE-4365-BBB2-C80AA8837F68}" dt="2022-07-11T17:51:05.427" v="67" actId="700"/>
          <ac:spMkLst>
            <pc:docMk/>
            <pc:sldMk cId="3787179623" sldId="2377"/>
            <ac:spMk id="5" creationId="{1EFAC59F-2AD7-0D9A-DAF9-061E577108B4}"/>
          </ac:spMkLst>
        </pc:spChg>
        <pc:spChg chg="mod ord">
          <ac:chgData name="Jon Rosdahl" userId="2820f357-2dd4-4127-8713-e0bfde0fd756" providerId="ADAL" clId="{EDAE01DF-23CE-4365-BBB2-C80AA8837F68}" dt="2022-07-11T17:51:05.427" v="67" actId="700"/>
          <ac:spMkLst>
            <pc:docMk/>
            <pc:sldMk cId="3787179623" sldId="2377"/>
            <ac:spMk id="6" creationId="{FE512F6B-4E01-0BA2-A10F-5D729C489AB2}"/>
          </ac:spMkLst>
        </pc:spChg>
        <pc:spChg chg="add mod ord">
          <ac:chgData name="Jon Rosdahl" userId="2820f357-2dd4-4127-8713-e0bfde0fd756" providerId="ADAL" clId="{EDAE01DF-23CE-4365-BBB2-C80AA8837F68}" dt="2022-07-11T18:03:38.702" v="227" actId="20577"/>
          <ac:spMkLst>
            <pc:docMk/>
            <pc:sldMk cId="3787179623" sldId="2377"/>
            <ac:spMk id="7" creationId="{162AE076-3DFD-042F-BA50-1DE20B46518E}"/>
          </ac:spMkLst>
        </pc:spChg>
      </pc:sldChg>
      <pc:sldChg chg="addSp delSp modSp add mod modClrScheme chgLayout">
        <pc:chgData name="Jon Rosdahl" userId="2820f357-2dd4-4127-8713-e0bfde0fd756" providerId="ADAL" clId="{EDAE01DF-23CE-4365-BBB2-C80AA8837F68}" dt="2022-07-11T18:58:29.433" v="1724" actId="20577"/>
        <pc:sldMkLst>
          <pc:docMk/>
          <pc:sldMk cId="3330959432" sldId="2378"/>
        </pc:sldMkLst>
        <pc:spChg chg="mod ord">
          <ac:chgData name="Jon Rosdahl" userId="2820f357-2dd4-4127-8713-e0bfde0fd756" providerId="ADAL" clId="{EDAE01DF-23CE-4365-BBB2-C80AA8837F68}" dt="2022-07-11T18:14:44.088" v="338" actId="20577"/>
          <ac:spMkLst>
            <pc:docMk/>
            <pc:sldMk cId="3330959432" sldId="2378"/>
            <ac:spMk id="2" creationId="{79E3B476-659E-ED81-233E-9C373F9F64E8}"/>
          </ac:spMkLst>
        </pc:spChg>
        <pc:spChg chg="del mod ord">
          <ac:chgData name="Jon Rosdahl" userId="2820f357-2dd4-4127-8713-e0bfde0fd756" providerId="ADAL" clId="{EDAE01DF-23CE-4365-BBB2-C80AA8837F68}" dt="2022-07-11T18:04:57.664" v="238" actId="700"/>
          <ac:spMkLst>
            <pc:docMk/>
            <pc:sldMk cId="3330959432" sldId="2378"/>
            <ac:spMk id="3" creationId="{803F0FC8-9F7E-E38B-D08A-255F6539DBB2}"/>
          </ac:spMkLst>
        </pc:spChg>
        <pc:spChg chg="mod ord">
          <ac:chgData name="Jon Rosdahl" userId="2820f357-2dd4-4127-8713-e0bfde0fd756" providerId="ADAL" clId="{EDAE01DF-23CE-4365-BBB2-C80AA8837F68}" dt="2022-07-11T18:04:57.664" v="238" actId="700"/>
          <ac:spMkLst>
            <pc:docMk/>
            <pc:sldMk cId="3330959432" sldId="2378"/>
            <ac:spMk id="4" creationId="{C1197BEF-2C22-6A67-970A-558F3DAC9542}"/>
          </ac:spMkLst>
        </pc:spChg>
        <pc:spChg chg="mod ord">
          <ac:chgData name="Jon Rosdahl" userId="2820f357-2dd4-4127-8713-e0bfde0fd756" providerId="ADAL" clId="{EDAE01DF-23CE-4365-BBB2-C80AA8837F68}" dt="2022-07-11T18:04:57.664" v="238" actId="700"/>
          <ac:spMkLst>
            <pc:docMk/>
            <pc:sldMk cId="3330959432" sldId="2378"/>
            <ac:spMk id="5" creationId="{84BE00FD-D512-D7E8-B914-C5FFACB131F3}"/>
          </ac:spMkLst>
        </pc:spChg>
        <pc:spChg chg="mod ord">
          <ac:chgData name="Jon Rosdahl" userId="2820f357-2dd4-4127-8713-e0bfde0fd756" providerId="ADAL" clId="{EDAE01DF-23CE-4365-BBB2-C80AA8837F68}" dt="2022-07-11T18:04:57.664" v="238" actId="700"/>
          <ac:spMkLst>
            <pc:docMk/>
            <pc:sldMk cId="3330959432" sldId="2378"/>
            <ac:spMk id="6" creationId="{57E0385E-2BD1-4067-D882-9CF2951C2F75}"/>
          </ac:spMkLst>
        </pc:spChg>
        <pc:spChg chg="add mod ord">
          <ac:chgData name="Jon Rosdahl" userId="2820f357-2dd4-4127-8713-e0bfde0fd756" providerId="ADAL" clId="{EDAE01DF-23CE-4365-BBB2-C80AA8837F68}" dt="2022-07-11T18:58:29.433" v="1724" actId="20577"/>
          <ac:spMkLst>
            <pc:docMk/>
            <pc:sldMk cId="3330959432" sldId="2378"/>
            <ac:spMk id="7" creationId="{78EACB7F-1422-B28E-F0FD-F5BF8F1AFD55}"/>
          </ac:spMkLst>
        </pc:spChg>
      </pc:sldChg>
      <pc:sldChg chg="addSp delSp modSp add mod modClrScheme chgLayout">
        <pc:chgData name="Jon Rosdahl" userId="2820f357-2dd4-4127-8713-e0bfde0fd756" providerId="ADAL" clId="{EDAE01DF-23CE-4365-BBB2-C80AA8837F68}" dt="2022-07-11T18:17:45.463" v="378" actId="20577"/>
        <pc:sldMkLst>
          <pc:docMk/>
          <pc:sldMk cId="1772831505" sldId="2379"/>
        </pc:sldMkLst>
        <pc:spChg chg="mod ord">
          <ac:chgData name="Jon Rosdahl" userId="2820f357-2dd4-4127-8713-e0bfde0fd756" providerId="ADAL" clId="{EDAE01DF-23CE-4365-BBB2-C80AA8837F68}" dt="2022-07-11T18:17:45.463" v="378" actId="20577"/>
          <ac:spMkLst>
            <pc:docMk/>
            <pc:sldMk cId="1772831505" sldId="2379"/>
            <ac:spMk id="2" creationId="{59F483BF-BCA5-E916-1A90-413E80EAFBB6}"/>
          </ac:spMkLst>
        </pc:spChg>
        <pc:spChg chg="del mod ord">
          <ac:chgData name="Jon Rosdahl" userId="2820f357-2dd4-4127-8713-e0bfde0fd756" providerId="ADAL" clId="{EDAE01DF-23CE-4365-BBB2-C80AA8837F68}" dt="2022-07-11T18:15:01.600" v="339" actId="700"/>
          <ac:spMkLst>
            <pc:docMk/>
            <pc:sldMk cId="1772831505" sldId="2379"/>
            <ac:spMk id="3" creationId="{33D1C146-EDB2-AE6F-C719-2F3C2BB74CCC}"/>
          </ac:spMkLst>
        </pc:spChg>
        <pc:spChg chg="mod ord">
          <ac:chgData name="Jon Rosdahl" userId="2820f357-2dd4-4127-8713-e0bfde0fd756" providerId="ADAL" clId="{EDAE01DF-23CE-4365-BBB2-C80AA8837F68}" dt="2022-07-11T18:15:01.600" v="339" actId="700"/>
          <ac:spMkLst>
            <pc:docMk/>
            <pc:sldMk cId="1772831505" sldId="2379"/>
            <ac:spMk id="4" creationId="{A9071681-EA6E-D8DB-2CE0-3985489B4435}"/>
          </ac:spMkLst>
        </pc:spChg>
        <pc:spChg chg="mod ord">
          <ac:chgData name="Jon Rosdahl" userId="2820f357-2dd4-4127-8713-e0bfde0fd756" providerId="ADAL" clId="{EDAE01DF-23CE-4365-BBB2-C80AA8837F68}" dt="2022-07-11T18:15:01.600" v="339" actId="700"/>
          <ac:spMkLst>
            <pc:docMk/>
            <pc:sldMk cId="1772831505" sldId="2379"/>
            <ac:spMk id="5" creationId="{92BEF2E6-4E7E-4A6B-00B1-DAF9605D4E43}"/>
          </ac:spMkLst>
        </pc:spChg>
        <pc:spChg chg="mod ord">
          <ac:chgData name="Jon Rosdahl" userId="2820f357-2dd4-4127-8713-e0bfde0fd756" providerId="ADAL" clId="{EDAE01DF-23CE-4365-BBB2-C80AA8837F68}" dt="2022-07-11T18:15:01.600" v="339" actId="700"/>
          <ac:spMkLst>
            <pc:docMk/>
            <pc:sldMk cId="1772831505" sldId="2379"/>
            <ac:spMk id="6" creationId="{2A00616D-E2AC-67F7-43B6-37094859CA7F}"/>
          </ac:spMkLst>
        </pc:spChg>
        <pc:spChg chg="add mod ord">
          <ac:chgData name="Jon Rosdahl" userId="2820f357-2dd4-4127-8713-e0bfde0fd756" providerId="ADAL" clId="{EDAE01DF-23CE-4365-BBB2-C80AA8837F68}" dt="2022-07-11T18:17:38.390" v="370" actId="20577"/>
          <ac:spMkLst>
            <pc:docMk/>
            <pc:sldMk cId="1772831505" sldId="2379"/>
            <ac:spMk id="7" creationId="{D5D4C195-E23D-4991-567B-424FC882180B}"/>
          </ac:spMkLst>
        </pc:spChg>
      </pc:sldChg>
      <pc:sldChg chg="modSp new">
        <pc:chgData name="Jon Rosdahl" userId="2820f357-2dd4-4127-8713-e0bfde0fd756" providerId="ADAL" clId="{EDAE01DF-23CE-4365-BBB2-C80AA8837F68}" dt="2022-07-11T18:26:05.682" v="898" actId="20577"/>
        <pc:sldMkLst>
          <pc:docMk/>
          <pc:sldMk cId="3902435096" sldId="2380"/>
        </pc:sldMkLst>
        <pc:spChg chg="mod">
          <ac:chgData name="Jon Rosdahl" userId="2820f357-2dd4-4127-8713-e0bfde0fd756" providerId="ADAL" clId="{EDAE01DF-23CE-4365-BBB2-C80AA8837F68}" dt="2022-07-11T18:26:05.682" v="898" actId="20577"/>
          <ac:spMkLst>
            <pc:docMk/>
            <pc:sldMk cId="3902435096" sldId="2380"/>
            <ac:spMk id="2" creationId="{5F889D9C-7CB3-ACAA-7A5F-77E73A7D8400}"/>
          </ac:spMkLst>
        </pc:spChg>
        <pc:spChg chg="mod">
          <ac:chgData name="Jon Rosdahl" userId="2820f357-2dd4-4127-8713-e0bfde0fd756" providerId="ADAL" clId="{EDAE01DF-23CE-4365-BBB2-C80AA8837F68}" dt="2022-07-11T18:25:40.731" v="890" actId="20577"/>
          <ac:spMkLst>
            <pc:docMk/>
            <pc:sldMk cId="3902435096" sldId="2380"/>
            <ac:spMk id="3" creationId="{667E7E46-BA1B-AEEB-125E-B01A1A8AB286}"/>
          </ac:spMkLst>
        </pc:spChg>
      </pc:sldChg>
      <pc:sldChg chg="modSp new">
        <pc:chgData name="Jon Rosdahl" userId="2820f357-2dd4-4127-8713-e0bfde0fd756" providerId="ADAL" clId="{EDAE01DF-23CE-4365-BBB2-C80AA8837F68}" dt="2022-07-11T18:29:11.653" v="915" actId="20577"/>
        <pc:sldMkLst>
          <pc:docMk/>
          <pc:sldMk cId="2175496199" sldId="2381"/>
        </pc:sldMkLst>
        <pc:spChg chg="mod">
          <ac:chgData name="Jon Rosdahl" userId="2820f357-2dd4-4127-8713-e0bfde0fd756" providerId="ADAL" clId="{EDAE01DF-23CE-4365-BBB2-C80AA8837F68}" dt="2022-07-11T18:26:37.758" v="905" actId="404"/>
          <ac:spMkLst>
            <pc:docMk/>
            <pc:sldMk cId="2175496199" sldId="2381"/>
            <ac:spMk id="2" creationId="{2CDF2A22-8215-5383-9460-78FDFAE890AC}"/>
          </ac:spMkLst>
        </pc:spChg>
        <pc:spChg chg="mod">
          <ac:chgData name="Jon Rosdahl" userId="2820f357-2dd4-4127-8713-e0bfde0fd756" providerId="ADAL" clId="{EDAE01DF-23CE-4365-BBB2-C80AA8837F68}" dt="2022-07-11T18:29:11.653" v="915" actId="20577"/>
          <ac:spMkLst>
            <pc:docMk/>
            <pc:sldMk cId="2175496199" sldId="2381"/>
            <ac:spMk id="3" creationId="{FFF36CD8-AF7F-1FC1-D5DE-C00860DDAE71}"/>
          </ac:spMkLst>
        </pc:spChg>
      </pc:sldChg>
      <pc:sldChg chg="modSp new">
        <pc:chgData name="Jon Rosdahl" userId="2820f357-2dd4-4127-8713-e0bfde0fd756" providerId="ADAL" clId="{EDAE01DF-23CE-4365-BBB2-C80AA8837F68}" dt="2022-07-11T18:35:40.747" v="1132"/>
        <pc:sldMkLst>
          <pc:docMk/>
          <pc:sldMk cId="1650525763" sldId="2382"/>
        </pc:sldMkLst>
        <pc:spChg chg="mod">
          <ac:chgData name="Jon Rosdahl" userId="2820f357-2dd4-4127-8713-e0bfde0fd756" providerId="ADAL" clId="{EDAE01DF-23CE-4365-BBB2-C80AA8837F68}" dt="2022-07-11T18:29:52.715" v="923" actId="20577"/>
          <ac:spMkLst>
            <pc:docMk/>
            <pc:sldMk cId="1650525763" sldId="2382"/>
            <ac:spMk id="2" creationId="{077F235C-7803-BE8C-D7D9-344A8942D692}"/>
          </ac:spMkLst>
        </pc:spChg>
        <pc:spChg chg="mod">
          <ac:chgData name="Jon Rosdahl" userId="2820f357-2dd4-4127-8713-e0bfde0fd756" providerId="ADAL" clId="{EDAE01DF-23CE-4365-BBB2-C80AA8837F68}" dt="2022-07-11T18:35:40.747" v="1132"/>
          <ac:spMkLst>
            <pc:docMk/>
            <pc:sldMk cId="1650525763" sldId="2382"/>
            <ac:spMk id="3" creationId="{5C5A9630-1716-B41D-1ED4-F1D32AF895A2}"/>
          </ac:spMkLst>
        </pc:spChg>
      </pc:sldChg>
      <pc:sldChg chg="modSp new">
        <pc:chgData name="Jon Rosdahl" userId="2820f357-2dd4-4127-8713-e0bfde0fd756" providerId="ADAL" clId="{EDAE01DF-23CE-4365-BBB2-C80AA8837F68}" dt="2022-07-11T18:46:55.678" v="1510" actId="6549"/>
        <pc:sldMkLst>
          <pc:docMk/>
          <pc:sldMk cId="3447513602" sldId="2383"/>
        </pc:sldMkLst>
        <pc:spChg chg="mod">
          <ac:chgData name="Jon Rosdahl" userId="2820f357-2dd4-4127-8713-e0bfde0fd756" providerId="ADAL" clId="{EDAE01DF-23CE-4365-BBB2-C80AA8837F68}" dt="2022-07-11T18:36:41.805" v="1140" actId="404"/>
          <ac:spMkLst>
            <pc:docMk/>
            <pc:sldMk cId="3447513602" sldId="2383"/>
            <ac:spMk id="2" creationId="{BA822251-C330-DA2D-7186-98DCCA5A0DDC}"/>
          </ac:spMkLst>
        </pc:spChg>
        <pc:spChg chg="mod">
          <ac:chgData name="Jon Rosdahl" userId="2820f357-2dd4-4127-8713-e0bfde0fd756" providerId="ADAL" clId="{EDAE01DF-23CE-4365-BBB2-C80AA8837F68}" dt="2022-07-11T18:46:55.678" v="1510" actId="6549"/>
          <ac:spMkLst>
            <pc:docMk/>
            <pc:sldMk cId="3447513602" sldId="2383"/>
            <ac:spMk id="3" creationId="{9D50D409-31D4-6FB8-8BC4-1365C4E07172}"/>
          </ac:spMkLst>
        </pc:spChg>
      </pc:sldChg>
      <pc:sldChg chg="modSp new">
        <pc:chgData name="Jon Rosdahl" userId="2820f357-2dd4-4127-8713-e0bfde0fd756" providerId="ADAL" clId="{EDAE01DF-23CE-4365-BBB2-C80AA8837F68}" dt="2022-07-11T18:54:31.169" v="1711" actId="207"/>
        <pc:sldMkLst>
          <pc:docMk/>
          <pc:sldMk cId="2954404983" sldId="2384"/>
        </pc:sldMkLst>
        <pc:spChg chg="mod">
          <ac:chgData name="Jon Rosdahl" userId="2820f357-2dd4-4127-8713-e0bfde0fd756" providerId="ADAL" clId="{EDAE01DF-23CE-4365-BBB2-C80AA8837F68}" dt="2022-07-11T18:48:52.047" v="1520" actId="6549"/>
          <ac:spMkLst>
            <pc:docMk/>
            <pc:sldMk cId="2954404983" sldId="2384"/>
            <ac:spMk id="2" creationId="{A8F6C6FB-B519-C0DA-CFA6-4D15157AFD10}"/>
          </ac:spMkLst>
        </pc:spChg>
        <pc:spChg chg="mod">
          <ac:chgData name="Jon Rosdahl" userId="2820f357-2dd4-4127-8713-e0bfde0fd756" providerId="ADAL" clId="{EDAE01DF-23CE-4365-BBB2-C80AA8837F68}" dt="2022-07-11T18:54:31.169" v="1711" actId="207"/>
          <ac:spMkLst>
            <pc:docMk/>
            <pc:sldMk cId="2954404983" sldId="2384"/>
            <ac:spMk id="3" creationId="{AF26D8BD-776B-2448-1A1F-21C864879710}"/>
          </ac:spMkLst>
        </pc:spChg>
      </pc:sldChg>
      <pc:sldMasterChg chg="modSp mod">
        <pc:chgData name="Jon Rosdahl" userId="2820f357-2dd4-4127-8713-e0bfde0fd756" providerId="ADAL" clId="{EDAE01DF-23CE-4365-BBB2-C80AA8837F68}" dt="2022-07-01T17:57:55.186" v="5" actId="6549"/>
        <pc:sldMasterMkLst>
          <pc:docMk/>
          <pc:sldMasterMk cId="350243259" sldId="2147483738"/>
        </pc:sldMasterMkLst>
        <pc:spChg chg="mod">
          <ac:chgData name="Jon Rosdahl" userId="2820f357-2dd4-4127-8713-e0bfde0fd756" providerId="ADAL" clId="{EDAE01DF-23CE-4365-BBB2-C80AA8837F68}" dt="2022-07-01T17:57:55.186" v="5"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802-11-22/0879r2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802-11-22/0879r2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802-11-22/0879r2</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802-11-22/0879r2</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802-11-22/0879r2</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802-11-22/0879r2</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802-11-22/0879r2</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802-11-22/0879r2</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802-11-22/0879r2</a:t>
            </a:r>
          </a:p>
        </p:txBody>
      </p:sp>
      <p:sp>
        <p:nvSpPr>
          <p:cNvPr id="5" name="Date Placeholder 4"/>
          <p:cNvSpPr>
            <a:spLocks noGrp="1"/>
          </p:cNvSpPr>
          <p:nvPr>
            <p:ph type="dt" idx="11"/>
          </p:nvPr>
        </p:nvSpPr>
        <p:spPr/>
        <p:txBody>
          <a:bodyPr/>
          <a:lstStyle/>
          <a:p>
            <a:r>
              <a:rPr lang="en-US"/>
              <a:t>July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802-11-22/0879r2</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a:solidFill>
                  <a:schemeClr val="tx1"/>
                </a:solidFill>
                <a:effectLst/>
              </a:rPr>
              <a:t>11-22-0879r1</a:t>
            </a:r>
            <a:endParaRPr lang="en-US" sz="2000" b="1" dirty="0">
              <a:solidFill>
                <a:schemeClr val="tx1"/>
              </a:solidFill>
              <a:effectLst/>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417-01-0PAR-par-minutes-march-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2/60802-draft-CSD-modificat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2/60802-draft-PAR-extension-0522-v01.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2/dv-draft-CSD-0522-v01.pdf" TargetMode="External"/><Relationship Id="rId2" Type="http://schemas.openxmlformats.org/officeDocument/2006/relationships/hyperlink" Target="https://www.ieee802.org/1/files/public/docs2022/dv-draft-PAR-0522-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2/dw-draft-CSD-0522-v01.pdf" TargetMode="External"/><Relationship Id="rId2" Type="http://schemas.openxmlformats.org/officeDocument/2006/relationships/hyperlink" Target="https://www.ieee802.org/1/files/public/docs2022/dw-draft-PAR-0522-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22/ec-22-0122-00-00EC-802-endorsement-letter-and-icaid-new-ethernet-applications.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2/15-22-0259-03-0mag-802-15-4-revision-d"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417-01-0PAR-par-minutes-march-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July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2022-07-11</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July 2022,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Jul 10-15, 2022, Montreal, Quebec</a:t>
            </a:r>
          </a:p>
          <a:p>
            <a:pPr>
              <a:buFont typeface="Arial" panose="020B0604020202020204" pitchFamily="34" charset="0"/>
              <a:buChar cha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a:buFont typeface="Arial" panose="020B0604020202020204" pitchFamily="34" charset="0"/>
              <a:buChar cha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802.1CQ - Standard - Multicast and Local Address Assignment, </a:t>
            </a:r>
            <a:r>
              <a:rPr lang="en-US" sz="2000" dirty="0">
                <a:hlinkClick r:id="rId9"/>
              </a:rPr>
              <a:t>PAR Extension</a:t>
            </a:r>
            <a:endParaRPr lang="en-US" sz="2000" dirty="0"/>
          </a:p>
          <a:p>
            <a:pPr>
              <a:buFont typeface="Arial" panose="020B0604020202020204" pitchFamily="34" charset="0"/>
              <a:buChar char="•"/>
            </a:pPr>
            <a:r>
              <a:rPr lang="en-US" sz="2000" dirty="0"/>
              <a:t>802.1DC - Standard - Quality of Service Provision by Network Systems, </a:t>
            </a:r>
            <a:r>
              <a:rPr lang="en-US" sz="2000" dirty="0">
                <a:hlinkClick r:id="rId10"/>
              </a:rPr>
              <a:t>PAR Extension</a:t>
            </a:r>
            <a:endParaRPr lang="en-US" sz="2000" dirty="0"/>
          </a:p>
          <a:p>
            <a:pPr>
              <a:buFont typeface="Arial" panose="020B0604020202020204" pitchFamily="34" charset="0"/>
              <a:buChar char="•"/>
            </a:pPr>
            <a:r>
              <a:rPr lang="en-US" sz="2000" dirty="0"/>
              <a:t>802.1Qcz - Amendment: Congestion Isolation, </a:t>
            </a:r>
            <a:r>
              <a:rPr lang="en-US" sz="2000" dirty="0">
                <a:hlinkClick r:id="rId11"/>
              </a:rPr>
              <a:t>PAR Extension</a:t>
            </a:r>
            <a:endParaRPr lang="en-US" sz="2000" dirty="0"/>
          </a:p>
          <a:p>
            <a:pPr>
              <a:buFont typeface="Arial" panose="020B0604020202020204" pitchFamily="34" charset="0"/>
              <a:buChar char="•"/>
            </a:pPr>
            <a:r>
              <a:rPr lang="en-US" sz="2000" dirty="0"/>
              <a:t>802.1Qdd - Amendment: Resource Allocation Protocol, </a:t>
            </a:r>
            <a:r>
              <a:rPr lang="en-US" sz="2000" dirty="0">
                <a:hlinkClick r:id="rId12"/>
              </a:rPr>
              <a:t>PAR Extension</a:t>
            </a:r>
            <a:endParaRPr lang="en-US" sz="2000" dirty="0"/>
          </a:p>
          <a:p>
            <a:pPr>
              <a:buFont typeface="Arial" panose="020B0604020202020204" pitchFamily="34" charset="0"/>
              <a:buChar char="•"/>
            </a:pPr>
            <a:r>
              <a:rPr lang="en-US" sz="2000" dirty="0"/>
              <a:t>802.3 Industry Connections - New Ethernet Applications, </a:t>
            </a:r>
            <a:r>
              <a:rPr lang="en-US" sz="2000" dirty="0">
                <a:hlinkClick r:id="rId13"/>
              </a:rPr>
              <a:t>Endorsement Letter &amp; ICAID</a:t>
            </a:r>
            <a:endParaRPr lang="en-US" sz="2000" dirty="0"/>
          </a:p>
          <a:p>
            <a:pPr>
              <a:buFont typeface="Arial" panose="020B0604020202020204" pitchFamily="34" charset="0"/>
              <a:buChar char="•"/>
            </a:pPr>
            <a:r>
              <a:rPr lang="en-US" sz="2000" dirty="0"/>
              <a:t>802.15.4 - Standard for Low Rate Wireless Networks, Revision </a:t>
            </a:r>
            <a:r>
              <a:rPr lang="en-US" sz="2000" dirty="0">
                <a:hlinkClick r:id="rId14"/>
              </a:rPr>
              <a:t>PAR</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11, 12 &amp; 14,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11 July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0" indent="0"/>
            <a:r>
              <a:rPr lang="en-US" dirty="0"/>
              <a:t>Tuesday 12 July 2022- 13:30-15:30 ET (18:30-20:30 UTC)</a:t>
            </a:r>
          </a:p>
          <a:p>
            <a:pPr marL="0" indent="0"/>
            <a:r>
              <a:rPr lang="en-US" dirty="0"/>
              <a:t>	Agenda:</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July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July 2022 - 13:30-15:30 ET (18:30-20:30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2022 in document 11-22/0417r1:</a:t>
            </a:r>
          </a:p>
          <a:p>
            <a:r>
              <a:rPr lang="en-US" sz="2000" dirty="0"/>
              <a:t>	</a:t>
            </a:r>
            <a:r>
              <a:rPr lang="en-US" sz="2000" dirty="0">
                <a:hlinkClick r:id="rId2"/>
              </a:rPr>
              <a:t>https://mentor.ieee.org/802.11/dcn/22/11-22-0417-01-0PAR-par-minutes-march-2022-session.docx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Andy Scott</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5CEBC-9718-2446-004E-204420953A21}"/>
              </a:ext>
            </a:extLst>
          </p:cNvPr>
          <p:cNvSpPr>
            <a:spLocks noGrp="1"/>
          </p:cNvSpPr>
          <p:nvPr>
            <p:ph type="title"/>
          </p:nvPr>
        </p:nvSpPr>
        <p:spPr/>
        <p:txBody>
          <a:bodyPr/>
          <a:lstStyle/>
          <a:p>
            <a:r>
              <a:rPr lang="en-US" sz="2000" dirty="0"/>
              <a:t>1 - 60802 -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p:txBody>
      </p:sp>
      <p:sp>
        <p:nvSpPr>
          <p:cNvPr id="7" name="Content Placeholder 6">
            <a:extLst>
              <a:ext uri="{FF2B5EF4-FFF2-40B4-BE49-F238E27FC236}">
                <a16:creationId xmlns:a16="http://schemas.microsoft.com/office/drawing/2014/main" id="{A9127B89-11CE-BF0F-7FBD-8E47F513CC15}"/>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1C1E534-9A28-F831-C126-C2B6AEF5A2F8}"/>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81D5D9B8-E31A-9B69-DBCF-3AA60AAB93CB}"/>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D2E1E2D-D6C9-272D-7C3F-442953B69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322254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83269-5D49-290E-BABF-205952B42478}"/>
              </a:ext>
            </a:extLst>
          </p:cNvPr>
          <p:cNvSpPr>
            <a:spLocks noGrp="1"/>
          </p:cNvSpPr>
          <p:nvPr>
            <p:ph type="title"/>
          </p:nvPr>
        </p:nvSpPr>
        <p:spPr/>
        <p:txBody>
          <a:bodyPr/>
          <a:lstStyle/>
          <a:p>
            <a:r>
              <a:rPr lang="en-US" sz="2400" dirty="0"/>
              <a:t>2 - 802.1Qdv - Amendment: Enhancements to Cyclic Queuing and Forwarding,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162AE076-3DFD-042F-BA50-1DE20B46518E}"/>
              </a:ext>
            </a:extLst>
          </p:cNvPr>
          <p:cNvSpPr>
            <a:spLocks noGrp="1"/>
          </p:cNvSpPr>
          <p:nvPr>
            <p:ph idx="1"/>
          </p:nvPr>
        </p:nvSpPr>
        <p:spPr/>
        <p:txBody>
          <a:bodyPr/>
          <a:lstStyle/>
          <a:p>
            <a:r>
              <a:rPr lang="en-US" dirty="0"/>
              <a:t>PAR – No comment</a:t>
            </a:r>
          </a:p>
          <a:p>
            <a:endParaRPr lang="en-US" dirty="0"/>
          </a:p>
          <a:p>
            <a:r>
              <a:rPr lang="en-US" dirty="0"/>
              <a:t>CSD 1.2.4  b) Suggest change “bound” with “limits” and delete “, on ether side,” which does not help the sentence clarity.</a:t>
            </a:r>
          </a:p>
        </p:txBody>
      </p:sp>
      <p:sp>
        <p:nvSpPr>
          <p:cNvPr id="4" name="Date Placeholder 3">
            <a:extLst>
              <a:ext uri="{FF2B5EF4-FFF2-40B4-BE49-F238E27FC236}">
                <a16:creationId xmlns:a16="http://schemas.microsoft.com/office/drawing/2014/main" id="{181E0215-18FD-2092-932B-57A78618FA01}"/>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1EFAC59F-2AD7-0D9A-DAF9-061E577108B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E512F6B-4E01-0BA2-A10F-5D729C489AB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378717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2000" dirty="0"/>
              <a:t>PARs to be considered on </a:t>
            </a:r>
            <a:r>
              <a:rPr lang="en-US" altLang="en-US" sz="2000" dirty="0"/>
              <a:t>11 and 12 July 2022  13:30-15:30 ET  - Comments due July 12</a:t>
            </a:r>
            <a:r>
              <a:rPr lang="en-US" altLang="en-US" sz="2000" baseline="30000" dirty="0"/>
              <a:t>th  </a:t>
            </a:r>
            <a:r>
              <a:rPr lang="en-US" sz="2000" b="1" i="0" dirty="0">
                <a:solidFill>
                  <a:srgbClr val="000000"/>
                </a:solidFill>
                <a:effectLst/>
              </a:rPr>
              <a:t>18:00</a:t>
            </a:r>
          </a:p>
          <a:p>
            <a:r>
              <a:rPr lang="en-US" sz="2000" b="1" dirty="0"/>
              <a:t>July 10-15, 2022, Montreal, Quebec</a:t>
            </a:r>
          </a:p>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a:p>
            <a:r>
              <a:rPr lang="en-US" altLang="en-US" sz="2000" dirty="0"/>
              <a:t>Feedback to be reviewed on Thursda</a:t>
            </a:r>
            <a:r>
              <a:rPr lang="en-US" sz="2000" dirty="0"/>
              <a:t>y 14 July 2022, </a:t>
            </a:r>
            <a:r>
              <a:rPr lang="en-US" altLang="en-US" sz="2000" dirty="0"/>
              <a:t>13:30-15:30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3B476-659E-ED81-233E-9C373F9F64E8}"/>
              </a:ext>
            </a:extLst>
          </p:cNvPr>
          <p:cNvSpPr>
            <a:spLocks noGrp="1"/>
          </p:cNvSpPr>
          <p:nvPr>
            <p:ph type="title"/>
          </p:nvPr>
        </p:nvSpPr>
        <p:spPr/>
        <p:txBody>
          <a:bodyPr/>
          <a:lstStyle/>
          <a:p>
            <a:r>
              <a:rPr lang="en-US" sz="4000" dirty="0"/>
              <a:t>3 - 802.1Qdw - Amendment: Source Flow Control, </a:t>
            </a:r>
            <a:r>
              <a:rPr lang="en-US" sz="4000" dirty="0">
                <a:hlinkClick r:id="rId2"/>
              </a:rPr>
              <a:t>PAR</a:t>
            </a:r>
            <a:r>
              <a:rPr lang="en-US" sz="4000" dirty="0"/>
              <a:t> and </a:t>
            </a:r>
            <a:r>
              <a:rPr lang="en-US" sz="4000" dirty="0">
                <a:hlinkClick r:id="rId3"/>
              </a:rPr>
              <a:t>CSD</a:t>
            </a:r>
            <a:endParaRPr lang="en-US" sz="4000" dirty="0"/>
          </a:p>
        </p:txBody>
      </p:sp>
      <p:sp>
        <p:nvSpPr>
          <p:cNvPr id="7" name="Content Placeholder 6">
            <a:extLst>
              <a:ext uri="{FF2B5EF4-FFF2-40B4-BE49-F238E27FC236}">
                <a16:creationId xmlns:a16="http://schemas.microsoft.com/office/drawing/2014/main" id="{78EACB7F-1422-B28E-F0FD-F5BF8F1AFD55}"/>
              </a:ext>
            </a:extLst>
          </p:cNvPr>
          <p:cNvSpPr>
            <a:spLocks noGrp="1"/>
          </p:cNvSpPr>
          <p:nvPr>
            <p:ph idx="1"/>
          </p:nvPr>
        </p:nvSpPr>
        <p:spPr/>
        <p:txBody>
          <a:bodyPr/>
          <a:lstStyle/>
          <a:p>
            <a:r>
              <a:rPr lang="en-US" dirty="0"/>
              <a:t>PAR: 5.5 Change - “PFC is used to avoid packet loss from to congestion,..” to “PFC is used to avoid packet loss from congestion,”</a:t>
            </a:r>
          </a:p>
          <a:p>
            <a:endParaRPr lang="en-US" dirty="0"/>
          </a:p>
          <a:p>
            <a:r>
              <a:rPr lang="en-US" b="0" dirty="0">
                <a:solidFill>
                  <a:srgbClr val="FF0000"/>
                </a:solidFill>
              </a:rPr>
              <a:t>PAR 5.2.b last sentence: Please consider replacing “errors of” with “technical corrections to” </a:t>
            </a:r>
          </a:p>
          <a:p>
            <a:endParaRPr lang="en-US" dirty="0"/>
          </a:p>
          <a:p>
            <a:r>
              <a:rPr lang="en-US" dirty="0"/>
              <a:t>CSD: No comment</a:t>
            </a:r>
          </a:p>
        </p:txBody>
      </p:sp>
      <p:sp>
        <p:nvSpPr>
          <p:cNvPr id="4" name="Date Placeholder 3">
            <a:extLst>
              <a:ext uri="{FF2B5EF4-FFF2-40B4-BE49-F238E27FC236}">
                <a16:creationId xmlns:a16="http://schemas.microsoft.com/office/drawing/2014/main" id="{C1197BEF-2C22-6A67-970A-558F3DAC9542}"/>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84BE00FD-D512-D7E8-B914-C5FFACB131F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7E0385E-2BD1-4067-D882-9CF2951C2F7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3330959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83BF-BCA5-E916-1A90-413E80EAFBB6}"/>
              </a:ext>
            </a:extLst>
          </p:cNvPr>
          <p:cNvSpPr>
            <a:spLocks noGrp="1"/>
          </p:cNvSpPr>
          <p:nvPr>
            <p:ph type="title"/>
          </p:nvPr>
        </p:nvSpPr>
        <p:spPr/>
        <p:txBody>
          <a:bodyPr/>
          <a:lstStyle/>
          <a:p>
            <a:r>
              <a:rPr lang="en-US" sz="1800" dirty="0"/>
              <a:t>4 - 802.1CQ - Standard - Multicast and Local Address Assignment, </a:t>
            </a:r>
            <a:r>
              <a:rPr lang="en-US" sz="1800" dirty="0">
                <a:hlinkClick r:id="rId2"/>
              </a:rPr>
              <a:t>PAR Extension</a:t>
            </a:r>
            <a:br>
              <a:rPr lang="en-US" sz="1800" dirty="0"/>
            </a:br>
            <a:endParaRPr lang="en-US" sz="1800" dirty="0">
              <a:effectLst/>
            </a:endParaRPr>
          </a:p>
        </p:txBody>
      </p:sp>
      <p:sp>
        <p:nvSpPr>
          <p:cNvPr id="7" name="Content Placeholder 6">
            <a:extLst>
              <a:ext uri="{FF2B5EF4-FFF2-40B4-BE49-F238E27FC236}">
                <a16:creationId xmlns:a16="http://schemas.microsoft.com/office/drawing/2014/main" id="{D5D4C195-E23D-4991-567B-424FC882180B}"/>
              </a:ext>
            </a:extLst>
          </p:cNvPr>
          <p:cNvSpPr>
            <a:spLocks noGrp="1"/>
          </p:cNvSpPr>
          <p:nvPr>
            <p:ph idx="1"/>
          </p:nvPr>
        </p:nvSpPr>
        <p:spPr/>
        <p:txBody>
          <a:bodyPr/>
          <a:lstStyle/>
          <a:p>
            <a:r>
              <a:rPr lang="en-US" dirty="0"/>
              <a:t>PAR Extension: no Comment</a:t>
            </a:r>
          </a:p>
        </p:txBody>
      </p:sp>
      <p:sp>
        <p:nvSpPr>
          <p:cNvPr id="4" name="Date Placeholder 3">
            <a:extLst>
              <a:ext uri="{FF2B5EF4-FFF2-40B4-BE49-F238E27FC236}">
                <a16:creationId xmlns:a16="http://schemas.microsoft.com/office/drawing/2014/main" id="{A9071681-EA6E-D8DB-2CE0-3985489B4435}"/>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2BEF2E6-4E7E-4A6B-00B1-DAF9605D4E4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2A00616D-E2AC-67F7-43B6-37094859CA7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1772831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9D9C-7CB3-ACAA-7A5F-77E73A7D8400}"/>
              </a:ext>
            </a:extLst>
          </p:cNvPr>
          <p:cNvSpPr>
            <a:spLocks noGrp="1"/>
          </p:cNvSpPr>
          <p:nvPr>
            <p:ph type="title"/>
          </p:nvPr>
        </p:nvSpPr>
        <p:spPr/>
        <p:txBody>
          <a:bodyPr/>
          <a:lstStyle/>
          <a:p>
            <a:r>
              <a:rPr lang="en-US" dirty="0"/>
              <a:t>5 - 802.1DC - Standard - Quality of Service Provision by Network Systems, </a:t>
            </a:r>
            <a:r>
              <a:rPr lang="en-US" dirty="0">
                <a:hlinkClick r:id="rId2"/>
              </a:rPr>
              <a:t>PAR Extension</a:t>
            </a:r>
            <a:endParaRPr lang="en-US" dirty="0"/>
          </a:p>
        </p:txBody>
      </p:sp>
      <p:sp>
        <p:nvSpPr>
          <p:cNvPr id="3" name="Content Placeholder 2">
            <a:extLst>
              <a:ext uri="{FF2B5EF4-FFF2-40B4-BE49-F238E27FC236}">
                <a16:creationId xmlns:a16="http://schemas.microsoft.com/office/drawing/2014/main" id="{667E7E46-BA1B-AEEB-125E-B01A1A8AB286}"/>
              </a:ext>
            </a:extLst>
          </p:cNvPr>
          <p:cNvSpPr>
            <a:spLocks noGrp="1"/>
          </p:cNvSpPr>
          <p:nvPr>
            <p:ph idx="1"/>
          </p:nvPr>
        </p:nvSpPr>
        <p:spPr/>
        <p:txBody>
          <a:bodyPr/>
          <a:lstStyle/>
          <a:p>
            <a:r>
              <a:rPr lang="en-US" dirty="0"/>
              <a:t>PAR – Number of years seems to be a bit long at 3 years to fix up references.</a:t>
            </a:r>
          </a:p>
          <a:p>
            <a:r>
              <a:rPr lang="en-US" dirty="0"/>
              <a:t>The Description may need to expand on explaining why 3 years is needed and remember the audience of the paragraph is not the 802.1 group that understands the underlying reasons.</a:t>
            </a:r>
          </a:p>
          <a:p>
            <a:r>
              <a:rPr lang="en-US" dirty="0"/>
              <a:t>The Document is already at 70%, so please explain what the scope of the changes are that require 3 years.</a:t>
            </a:r>
          </a:p>
          <a:p>
            <a:r>
              <a:rPr lang="en-US" dirty="0"/>
              <a:t>Given your </a:t>
            </a:r>
            <a:r>
              <a:rPr lang="en-US" dirty="0" err="1"/>
              <a:t>RevCom</a:t>
            </a:r>
            <a:r>
              <a:rPr lang="en-US" dirty="0"/>
              <a:t> target of July 2023, 1 year would be enough, but you could nominally ask for 2 years to buffer.</a:t>
            </a:r>
          </a:p>
        </p:txBody>
      </p:sp>
      <p:sp>
        <p:nvSpPr>
          <p:cNvPr id="4" name="Date Placeholder 3">
            <a:extLst>
              <a:ext uri="{FF2B5EF4-FFF2-40B4-BE49-F238E27FC236}">
                <a16:creationId xmlns:a16="http://schemas.microsoft.com/office/drawing/2014/main" id="{B7C42B83-60C7-D5DA-6EFA-DF092F0C1C5A}"/>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6E1072AC-FE32-502A-DA75-F152C565E16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177A44C-0EE1-4807-1D54-14B992F11C7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902435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F2A22-8215-5383-9460-78FDFAE890AC}"/>
              </a:ext>
            </a:extLst>
          </p:cNvPr>
          <p:cNvSpPr>
            <a:spLocks noGrp="1"/>
          </p:cNvSpPr>
          <p:nvPr>
            <p:ph type="title"/>
          </p:nvPr>
        </p:nvSpPr>
        <p:spPr/>
        <p:txBody>
          <a:bodyPr/>
          <a:lstStyle/>
          <a:p>
            <a:r>
              <a:rPr lang="en-US" sz="2800" dirty="0"/>
              <a:t>6 - 802.1Qcz - Amendment: Congestion Isolation, </a:t>
            </a:r>
            <a:r>
              <a:rPr lang="en-US" sz="2800" dirty="0">
                <a:hlinkClick r:id="rId2"/>
              </a:rPr>
              <a:t>PAR Extension</a:t>
            </a:r>
            <a:br>
              <a:rPr lang="en-US" sz="2800" dirty="0"/>
            </a:br>
            <a:endParaRPr lang="en-US" sz="2800" dirty="0"/>
          </a:p>
        </p:txBody>
      </p:sp>
      <p:sp>
        <p:nvSpPr>
          <p:cNvPr id="3" name="Content Placeholder 2">
            <a:extLst>
              <a:ext uri="{FF2B5EF4-FFF2-40B4-BE49-F238E27FC236}">
                <a16:creationId xmlns:a16="http://schemas.microsoft.com/office/drawing/2014/main" id="{FFF36CD8-AF7F-1FC1-D5DE-C00860DDAE71}"/>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536DC97-8A0A-7C1D-6E12-7824A231B0CA}"/>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7D830D23-E6B3-4FB9-A051-3C09F215486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64D0A3E-2611-8415-61EB-A1A8FCB38AB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75496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F235C-7803-BE8C-D7D9-344A8942D692}"/>
              </a:ext>
            </a:extLst>
          </p:cNvPr>
          <p:cNvSpPr>
            <a:spLocks noGrp="1"/>
          </p:cNvSpPr>
          <p:nvPr>
            <p:ph type="title"/>
          </p:nvPr>
        </p:nvSpPr>
        <p:spPr/>
        <p:txBody>
          <a:bodyPr/>
          <a:lstStyle/>
          <a:p>
            <a:r>
              <a:rPr lang="en-US" sz="2400" dirty="0"/>
              <a:t>7 - 802.1Qdd - Amendment: Resource Allocation Protocol, </a:t>
            </a:r>
            <a:r>
              <a:rPr lang="en-US" sz="2400" dirty="0">
                <a:hlinkClick r:id="rId2"/>
              </a:rPr>
              <a:t>PAR Extension</a:t>
            </a:r>
            <a:br>
              <a:rPr lang="en-US" sz="2400" dirty="0"/>
            </a:br>
            <a:endParaRPr lang="en-US" sz="2400" dirty="0"/>
          </a:p>
        </p:txBody>
      </p:sp>
      <p:sp>
        <p:nvSpPr>
          <p:cNvPr id="3" name="Content Placeholder 2">
            <a:extLst>
              <a:ext uri="{FF2B5EF4-FFF2-40B4-BE49-F238E27FC236}">
                <a16:creationId xmlns:a16="http://schemas.microsoft.com/office/drawing/2014/main" id="{5C5A9630-1716-B41D-1ED4-F1D32AF895A2}"/>
              </a:ext>
            </a:extLst>
          </p:cNvPr>
          <p:cNvSpPr>
            <a:spLocks noGrp="1"/>
          </p:cNvSpPr>
          <p:nvPr>
            <p:ph idx="1"/>
          </p:nvPr>
        </p:nvSpPr>
        <p:spPr/>
        <p:txBody>
          <a:bodyPr/>
          <a:lstStyle/>
          <a:p>
            <a:r>
              <a:rPr lang="en-US" dirty="0"/>
              <a:t>PAR Extension: 2. The text provided does not justify the extension.  It just details the normal process of creating a standard.  Please provide technical justification for the extension.</a:t>
            </a:r>
          </a:p>
          <a:p>
            <a:r>
              <a:rPr lang="en-US" dirty="0"/>
              <a:t>The Document is already at 70%, so please explain what the scope of the changes are that require 3 years.</a:t>
            </a:r>
          </a:p>
          <a:p>
            <a:endParaRPr lang="en-US" dirty="0"/>
          </a:p>
          <a:p>
            <a:endParaRPr lang="en-US" dirty="0"/>
          </a:p>
        </p:txBody>
      </p:sp>
      <p:sp>
        <p:nvSpPr>
          <p:cNvPr id="4" name="Date Placeholder 3">
            <a:extLst>
              <a:ext uri="{FF2B5EF4-FFF2-40B4-BE49-F238E27FC236}">
                <a16:creationId xmlns:a16="http://schemas.microsoft.com/office/drawing/2014/main" id="{E7B25E1B-D7B3-BC05-3633-6663F8598A77}"/>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DBF272C0-E965-A246-2633-19DE2053E2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882216C-87B4-2638-FB1C-0EAECBF38F1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0525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2251-C330-DA2D-7186-98DCCA5A0DDC}"/>
              </a:ext>
            </a:extLst>
          </p:cNvPr>
          <p:cNvSpPr>
            <a:spLocks noGrp="1"/>
          </p:cNvSpPr>
          <p:nvPr>
            <p:ph type="title"/>
          </p:nvPr>
        </p:nvSpPr>
        <p:spPr/>
        <p:txBody>
          <a:bodyPr/>
          <a:lstStyle/>
          <a:p>
            <a:r>
              <a:rPr lang="en-US" sz="2800" dirty="0"/>
              <a:t>8 - 802.3 Industry Connections - New Ethernet Applications, </a:t>
            </a:r>
            <a:r>
              <a:rPr lang="en-US" sz="2800" dirty="0">
                <a:hlinkClick r:id="rId2"/>
              </a:rPr>
              <a:t>Endorsement Letter &amp; ICAID</a:t>
            </a:r>
            <a:endParaRPr lang="en-US" sz="2800" dirty="0"/>
          </a:p>
        </p:txBody>
      </p:sp>
      <p:sp>
        <p:nvSpPr>
          <p:cNvPr id="3" name="Content Placeholder 2">
            <a:extLst>
              <a:ext uri="{FF2B5EF4-FFF2-40B4-BE49-F238E27FC236}">
                <a16:creationId xmlns:a16="http://schemas.microsoft.com/office/drawing/2014/main" id="{9D50D409-31D4-6FB8-8BC4-1365C4E07172}"/>
              </a:ext>
            </a:extLst>
          </p:cNvPr>
          <p:cNvSpPr>
            <a:spLocks noGrp="1"/>
          </p:cNvSpPr>
          <p:nvPr>
            <p:ph idx="1"/>
          </p:nvPr>
        </p:nvSpPr>
        <p:spPr/>
        <p:txBody>
          <a:bodyPr/>
          <a:lstStyle/>
          <a:p>
            <a:r>
              <a:rPr lang="en-US" dirty="0"/>
              <a:t>8.3 Initial Participation – The Instructions indicate that 5 unique individuals with unique employers/affiliations are required.  Only 4 individuals are listed, but less than 4 unique affiliations.</a:t>
            </a:r>
          </a:p>
          <a:p>
            <a:endParaRPr lang="en-US" dirty="0"/>
          </a:p>
          <a:p>
            <a:r>
              <a:rPr lang="en-US" dirty="0"/>
              <a:t>8.4 Suggest removal of the black text after the “if yes” option as it is not needed ( you replied “no”).</a:t>
            </a:r>
          </a:p>
        </p:txBody>
      </p:sp>
      <p:sp>
        <p:nvSpPr>
          <p:cNvPr id="4" name="Date Placeholder 3">
            <a:extLst>
              <a:ext uri="{FF2B5EF4-FFF2-40B4-BE49-F238E27FC236}">
                <a16:creationId xmlns:a16="http://schemas.microsoft.com/office/drawing/2014/main" id="{19237638-BFAE-8A20-91D3-7008B8C13512}"/>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04DDA96-8C77-1960-4B68-60EA3FEB5A3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92E25A-4BB4-7424-0379-288E1E1E6E9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447513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6C6FB-B519-C0DA-CFA6-4D15157AFD10}"/>
              </a:ext>
            </a:extLst>
          </p:cNvPr>
          <p:cNvSpPr>
            <a:spLocks noGrp="1"/>
          </p:cNvSpPr>
          <p:nvPr>
            <p:ph type="title"/>
          </p:nvPr>
        </p:nvSpPr>
        <p:spPr/>
        <p:txBody>
          <a:bodyPr/>
          <a:lstStyle/>
          <a:p>
            <a:r>
              <a:rPr lang="en-US" sz="2800" dirty="0"/>
              <a:t>9 - 802.15.4 - Standard for Low-Rate Wireless Networks, Revision </a:t>
            </a:r>
            <a:r>
              <a:rPr lang="en-US" sz="2800" dirty="0">
                <a:hlinkClick r:id="rId2"/>
              </a:rPr>
              <a:t>PAR </a:t>
            </a:r>
            <a:endParaRPr lang="en-US" sz="2800" dirty="0"/>
          </a:p>
        </p:txBody>
      </p:sp>
      <p:sp>
        <p:nvSpPr>
          <p:cNvPr id="3" name="Content Placeholder 2">
            <a:extLst>
              <a:ext uri="{FF2B5EF4-FFF2-40B4-BE49-F238E27FC236}">
                <a16:creationId xmlns:a16="http://schemas.microsoft.com/office/drawing/2014/main" id="{AF26D8BD-776B-2448-1A1F-21C864879710}"/>
              </a:ext>
            </a:extLst>
          </p:cNvPr>
          <p:cNvSpPr>
            <a:spLocks noGrp="1"/>
          </p:cNvSpPr>
          <p:nvPr>
            <p:ph idx="1"/>
          </p:nvPr>
        </p:nvSpPr>
        <p:spPr/>
        <p:txBody>
          <a:bodyPr/>
          <a:lstStyle/>
          <a:p>
            <a:r>
              <a:rPr lang="en-US" dirty="0"/>
              <a:t>Need to Add to 8.1 the full name of each standard listed in 5.5 Need for project: “IEEE Std 802.15.4w, IEEE Std 802.15.4y, IEEE Std 802.15.4z, IEEE Std 802.15.4aa “  </a:t>
            </a:r>
          </a:p>
          <a:p>
            <a:endParaRPr lang="en-US" dirty="0"/>
          </a:p>
          <a:p>
            <a:r>
              <a:rPr lang="en-US" dirty="0"/>
              <a:t>Also in 5.5, you could include the shorthand name in the sentence </a:t>
            </a:r>
          </a:p>
          <a:p>
            <a:r>
              <a:rPr lang="en-US" dirty="0"/>
              <a:t>“One additional amendment</a:t>
            </a:r>
            <a:r>
              <a:rPr lang="en-US" u="sng" dirty="0">
                <a:solidFill>
                  <a:srgbClr val="FF0000"/>
                </a:solidFill>
              </a:rPr>
              <a:t>, P802.15.4ab, </a:t>
            </a:r>
            <a:r>
              <a:rPr lang="en-US" dirty="0"/>
              <a:t>is currently under development.</a:t>
            </a:r>
          </a:p>
          <a:p>
            <a:endParaRPr lang="en-US" dirty="0"/>
          </a:p>
        </p:txBody>
      </p:sp>
      <p:sp>
        <p:nvSpPr>
          <p:cNvPr id="4" name="Date Placeholder 3">
            <a:extLst>
              <a:ext uri="{FF2B5EF4-FFF2-40B4-BE49-F238E27FC236}">
                <a16:creationId xmlns:a16="http://schemas.microsoft.com/office/drawing/2014/main" id="{7B8B3AAD-0DF2-BD2E-BC13-1C92C6F1F256}"/>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BCA6C208-FEB0-59CC-5EF1-4B5D07927F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909DD8-77B5-3A24-0612-B4CDE8B8029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95440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11 &amp; 12 July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12 July 2022</a:t>
            </a:r>
          </a:p>
          <a:p>
            <a:pPr marL="685800" lvl="1"/>
            <a:endParaRPr lang="en-US" altLang="en-US" dirty="0"/>
          </a:p>
          <a:p>
            <a:pPr marL="285750" indent="-285750"/>
            <a:r>
              <a:rPr lang="en-US" altLang="en-US" dirty="0"/>
              <a:t>Feedback from WG due Wednesday 13 July 2022</a:t>
            </a:r>
          </a:p>
          <a:p>
            <a:pPr marL="285750" indent="-285750"/>
            <a:endParaRPr lang="en-US" altLang="en-US" dirty="0"/>
          </a:p>
          <a:p>
            <a:pPr marL="285750" indent="-285750"/>
            <a:r>
              <a:rPr lang="en-US" altLang="en-US" dirty="0"/>
              <a:t>Feedback to be reviewed on Thursda</a:t>
            </a:r>
            <a:r>
              <a:rPr lang="en-US" dirty="0"/>
              <a:t>y 14 July 2022 </a:t>
            </a:r>
            <a:r>
              <a:rPr lang="en-US" altLang="en-US" dirty="0"/>
              <a:t>13:30-15:30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15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11 &amp; 12 July  2022- 13:30-15:30 ET ( 18:30-20:30 UTC)</a:t>
            </a:r>
          </a:p>
          <a:p>
            <a:pPr lvl="1">
              <a:buAutoNum type="arabicPeriod"/>
            </a:pPr>
            <a:r>
              <a:rPr lang="en-US" sz="1800" dirty="0"/>
              <a:t>Thursday: 14 July 2022 - 13:30-15:30 ET ( 18:30-20:30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3883370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9 PARs/CSD that were available for the 2022 July 802 Electronic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11-22/0879rx:</a:t>
            </a:r>
          </a:p>
          <a:p>
            <a:pPr lvl="1"/>
            <a:r>
              <a:rPr lang="en-US" dirty="0"/>
              <a:t>https://mentor.ieee.org/802.11/dcn/22/11-22-00879-</a:t>
            </a:r>
          </a:p>
          <a:p>
            <a:pPr lvl="1"/>
            <a:endParaRPr lang="en-US" dirty="0"/>
          </a:p>
          <a:p>
            <a:pPr lvl="1"/>
            <a:r>
              <a:rPr lang="en-US" dirty="0"/>
              <a:t> as the report from PAR Review SC for the July 2022 802 Electronic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- 11-22/0417r1 :</a:t>
            </a:r>
          </a:p>
          <a:p>
            <a:pPr lvl="2"/>
            <a:r>
              <a:rPr lang="en-US" b="1" dirty="0">
                <a:hlinkClick r:id="rId4"/>
              </a:rPr>
              <a:t>https://mentor.ieee.org/802.11/dcn/22/11-22-0417-01-0PAR-par-minutes-march-2022-session.docx</a:t>
            </a:r>
            <a:endParaRPr lang="en-US" b="1" dirty="0"/>
          </a:p>
          <a:p>
            <a:pPr lvl="3"/>
            <a:endParaRPr lang="en-US" b="1" dirty="0"/>
          </a:p>
          <a:p>
            <a:pPr lvl="1"/>
            <a:r>
              <a:rPr lang="en-US" b="1" dirty="0"/>
              <a:t>Current Teleconference minutes:  11-22/0948r0:</a:t>
            </a:r>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2022 July 802 Plenary session</a:t>
            </a:r>
          </a:p>
        </p:txBody>
      </p:sp>
      <p:sp>
        <p:nvSpPr>
          <p:cNvPr id="3" name="Content Placeholder 2"/>
          <p:cNvSpPr>
            <a:spLocks noGrp="1"/>
          </p:cNvSpPr>
          <p:nvPr>
            <p:ph idx="1"/>
          </p:nvPr>
        </p:nvSpPr>
        <p:spPr>
          <a:xfrm>
            <a:off x="914400" y="1348138"/>
            <a:ext cx="10475383" cy="5127277"/>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solidFill>
                  <a:srgbClr val="FF0000"/>
                </a:solidFill>
              </a:rPr>
              <a:t>You must pay the registration fee </a:t>
            </a:r>
            <a:r>
              <a:rPr lang="en-US" dirty="0"/>
              <a:t>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https://web.cvent.com/event/5ab3e363-ef4b-45fe-b35d-cd88bf622491/summary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a37140e-f4c5-4a6c-a9b4-20a691ce6c8a"/>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72912</TotalTime>
  <Words>3067</Words>
  <Application>Microsoft Office PowerPoint</Application>
  <PresentationFormat>Widescreen</PresentationFormat>
  <Paragraphs>353</Paragraphs>
  <Slides>33</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8" baseType="lpstr">
      <vt:lpstr>Arial</vt:lpstr>
      <vt:lpstr>Times New Roman</vt:lpstr>
      <vt:lpstr>Verdana</vt:lpstr>
      <vt:lpstr>802-11 Theme</vt:lpstr>
      <vt:lpstr>Document</vt:lpstr>
      <vt:lpstr>PAR Review SC - Meeting Agenda and Comment slides – July 2022 – Mixed-Mode Plenary</vt:lpstr>
      <vt:lpstr>PAR Review SC – Snapshot slide Chair: Jon Rosdahl</vt:lpstr>
      <vt:lpstr>Abstract-PAR Review SC PARs under consideration for  2022 July Mixed-mode Plenary</vt:lpstr>
      <vt:lpstr>Registration for the 2022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July 2022, 802 EC Plenary</vt:lpstr>
      <vt:lpstr>Agenda for PAR Review SC –  July 11, 12 &amp; 14, 2022 Chair: Jon Rosdahl</vt:lpstr>
      <vt:lpstr>Motion to approve Previous Minutes</vt:lpstr>
      <vt:lpstr>Order to consider:</vt:lpstr>
      <vt:lpstr>Par Review SC Comments</vt:lpstr>
      <vt:lpstr>1 - 60802 - Standard - Time-Sensitive Networking Profile for Industrial Automation, PAR, CSD, and PAR Extension</vt:lpstr>
      <vt:lpstr>2 - 802.1Qdv - Amendment: Enhancements to Cyclic Queuing and Forwarding, PAR and CSD</vt:lpstr>
      <vt:lpstr>3 - 802.1Qdw - Amendment: Source Flow Control, PAR and CSD</vt:lpstr>
      <vt:lpstr>4 - 802.1CQ - Standard - Multicast and Local Address Assignment, PAR Extension </vt:lpstr>
      <vt:lpstr>5 - 802.1DC - Standard - Quality of Service Provision by Network Systems, PAR Extension</vt:lpstr>
      <vt:lpstr>6 - 802.1Qcz - Amendment: Congestion Isolation, PAR Extension </vt:lpstr>
      <vt:lpstr>7 - 802.1Qdd - Amendment: Resource Allocation Protocol, PAR Extension </vt:lpstr>
      <vt:lpstr>8 - 802.3 Industry Connections - New Ethernet Applications, Endorsement Letter &amp; ICAID</vt:lpstr>
      <vt:lpstr>9 - 802.15.4 - Standard for Low-Rate Wireless Networks, Revision PAR </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2022 - Mixed-Mode Plenary</dc:title>
  <dc:subject>July 2022</dc:subject>
  <dc:creator>Jon Rosdahl</dc:creator>
  <cp:keywords>Agenda and Meeting Slides</cp:keywords>
  <dc:description>Jon Rosdahl (Qualcomm)</dc:description>
  <cp:lastModifiedBy>Jon Rosdahl</cp:lastModifiedBy>
  <cp:revision>280</cp:revision>
  <cp:lastPrinted>1601-01-01T00:00:00Z</cp:lastPrinted>
  <dcterms:created xsi:type="dcterms:W3CDTF">2014-04-14T10:59:07Z</dcterms:created>
  <dcterms:modified xsi:type="dcterms:W3CDTF">2022-07-12T22:26:26Z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