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4" r:id="rId25"/>
    <p:sldId id="334" r:id="rId26"/>
    <p:sldId id="335" r:id="rId27"/>
    <p:sldId id="346" r:id="rId28"/>
    <p:sldId id="365" r:id="rId29"/>
    <p:sldId id="348" r:id="rId30"/>
    <p:sldId id="349" r:id="rId31"/>
    <p:sldId id="350" r:id="rId32"/>
    <p:sldId id="351" r:id="rId33"/>
    <p:sldId id="352" r:id="rId34"/>
    <p:sldId id="357" r:id="rId35"/>
    <p:sldId id="358" r:id="rId36"/>
    <p:sldId id="353" r:id="rId37"/>
    <p:sldId id="359" r:id="rId38"/>
    <p:sldId id="360" r:id="rId39"/>
    <p:sldId id="355" r:id="rId40"/>
    <p:sldId id="356" r:id="rId41"/>
    <p:sldId id="362"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496" dt="2022-07-12T19:40:44.1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2T19:41:07.204" v="2946" actId="5793"/>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2T14:46:53.189" v="2751" actId="13926"/>
        <pc:sldMkLst>
          <pc:docMk/>
          <pc:sldMk cId="3976818858" sldId="269"/>
        </pc:sldMkLst>
        <pc:graphicFrameChg chg="modGraphic">
          <ac:chgData name="Alfred Asterjadhi" userId="39de57b9-85c0-4fd1-aaac-8ca2b6560ad0" providerId="ADAL" clId="{5D630037-3A1D-4EAB-A2F7-8287BE507CB3}" dt="2022-07-12T14:46:53.189" v="2751"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2T15:35:51.121" v="2794" actId="2057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2T15:35:51.121" v="2794"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2T19:37:54.127" v="2840" actId="13926"/>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2T14:45:55.959" v="2735" actId="2057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2T18:44:37.713" v="2795" actId="13926"/>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2T14:46:34.275" v="2750" actId="20577"/>
          <ac:spMkLst>
            <pc:docMk/>
            <pc:sldMk cId="3579411611" sldId="352"/>
            <ac:spMk id="3" creationId="{DFB0BA47-D7B6-4F95-932E-A7AA615BC440}"/>
          </ac:spMkLst>
        </pc:spChg>
      </pc:sldChg>
      <pc:sldChg chg="modSp mod">
        <pc:chgData name="Alfred Asterjadhi" userId="39de57b9-85c0-4fd1-aaac-8ca2b6560ad0" providerId="ADAL" clId="{5D630037-3A1D-4EAB-A2F7-8287BE507CB3}" dt="2022-07-12T19:39:03.960" v="2906" actId="13926"/>
        <pc:sldMkLst>
          <pc:docMk/>
          <pc:sldMk cId="2828608285" sldId="357"/>
        </pc:sldMkLst>
        <pc:spChg chg="mod">
          <ac:chgData name="Alfred Asterjadhi" userId="39de57b9-85c0-4fd1-aaac-8ca2b6560ad0" providerId="ADAL" clId="{5D630037-3A1D-4EAB-A2F7-8287BE507CB3}" dt="2022-07-12T19:39:03.960" v="2906"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2T19:39:00.630" v="2905" actId="5793"/>
          <ac:spMkLst>
            <pc:docMk/>
            <pc:sldMk cId="2828608285" sldId="357"/>
            <ac:spMk id="3" creationId="{977FA593-1C2D-4B4C-B4B8-9841BC70A2D7}"/>
          </ac:spMkLst>
        </pc:spChg>
      </pc:sldChg>
      <pc:sldChg chg="modSp mod">
        <pc:chgData name="Alfred Asterjadhi" userId="39de57b9-85c0-4fd1-aaac-8ca2b6560ad0" providerId="ADAL" clId="{5D630037-3A1D-4EAB-A2F7-8287BE507CB3}" dt="2022-07-12T19:41:07.204" v="2946" actId="5793"/>
        <pc:sldMkLst>
          <pc:docMk/>
          <pc:sldMk cId="2379446320" sldId="358"/>
        </pc:sldMkLst>
        <pc:spChg chg="mod">
          <ac:chgData name="Alfred Asterjadhi" userId="39de57b9-85c0-4fd1-aaac-8ca2b6560ad0" providerId="ADAL" clId="{5D630037-3A1D-4EAB-A2F7-8287BE507CB3}" dt="2022-07-12T19:39:25.780" v="2907"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2T19:41:07.204" v="2946" actId="5793"/>
          <ac:spMkLst>
            <pc:docMk/>
            <pc:sldMk cId="2379446320" sldId="358"/>
            <ac:spMk id="3" creationId="{DFB0BA47-D7B6-4F95-932E-A7AA615BC440}"/>
          </ac:spMkLst>
        </pc:spChg>
      </pc:sldChg>
      <pc:sldChg chg="modSp add mod">
        <pc:chgData name="Alfred Asterjadhi" userId="39de57b9-85c0-4fd1-aaac-8ca2b6560ad0" providerId="ADAL" clId="{5D630037-3A1D-4EAB-A2F7-8287BE507CB3}" dt="2022-07-12T14:40:05.111" v="2675"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2T14:40:05.111" v="2675" actId="207"/>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2T14:36:42.364" v="2671"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2T14:36:42.364" v="2671"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2T14:35:41.259" v="2665" actId="20577"/>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2T14:35:41.259" v="2665" actId="20577"/>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2T14:37:13.058" v="2674"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2T14:37:13.058" v="2674" actId="207"/>
          <ac:graphicFrameMkLst>
            <pc:docMk/>
            <pc:sldMk cId="354494376" sldId="366"/>
            <ac:graphicFrameMk id="6" creationId="{5094FBC8-BB74-47F3-965D-16BC678F4D1D}"/>
          </ac:graphicFrameMkLst>
        </pc:graphicFrameChg>
      </pc:sldChg>
      <pc:sldMasterChg chg="modSp mod modSldLayout">
        <pc:chgData name="Alfred Asterjadhi" userId="39de57b9-85c0-4fd1-aaac-8ca2b6560ad0" providerId="ADAL" clId="{5D630037-3A1D-4EAB-A2F7-8287BE507CB3}" dt="2022-07-12T15:35:31.490" v="2792" actId="20577"/>
        <pc:sldMasterMkLst>
          <pc:docMk/>
          <pc:sldMasterMk cId="0" sldId="2147483648"/>
        </pc:sldMasterMkLst>
        <pc:spChg chg="mod">
          <ac:chgData name="Alfred Asterjadhi" userId="39de57b9-85c0-4fd1-aaac-8ca2b6560ad0" providerId="ADAL" clId="{5D630037-3A1D-4EAB-A2F7-8287BE507CB3}" dt="2022-07-12T15:35:31.490" v="2792" actId="20577"/>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3-00-00be-lb266-cr-for-ml-ie-rules.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11" Type="http://schemas.openxmlformats.org/officeDocument/2006/relationships/hyperlink" Target="https://mentor.ieee.org/802.11/dcn/22/11-22-1008-00-00be-lb266-cr-for-misc-cids-in-clause-9-4-2.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5-00-00be-lb266-cr-for-ba-operation-with-mlo.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4-00-00be-lb266-cr-for-ps-operation-with-mlo.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23-00-00be-ap-link-disablement.docx" TargetMode="External"/><Relationship Id="rId13"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9-00-00be-lb266-cr-for-clause-9-3-3.docx" TargetMode="External"/><Relationship Id="rId12" Type="http://schemas.openxmlformats.org/officeDocument/2006/relationships/hyperlink" Target="https://mentor.ieee.org/802.11/dcn/22/11-22-1027-00-00be-d2-0-comment-resolution-on-u-sig-part-1.docx" TargetMode="External"/><Relationship Id="rId2" Type="http://schemas.openxmlformats.org/officeDocument/2006/relationships/hyperlink" Target="https://mentor.ieee.org/802.11/dcn/22/11-22-1009-00-00be-cr-for-35-3-13.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30-00-00be-lb266-cr-for-36-3-2-5-20-mhz-operating-non-ap-stas.docx" TargetMode="External"/><Relationship Id="rId10"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4-00-00be-lb266-crs-on-cca-sensitivity.docx" TargetMode="External"/><Relationship Id="rId14" Type="http://schemas.openxmlformats.org/officeDocument/2006/relationships/hyperlink" Target="https://mentor.ieee.org/802.11/dcn/22/11-22-1029-00-00be-lb266-cr-for-35-3-4-1.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52-00-00be-end-time-alignment-of-sync-ppdus-medium-access-cid-12415-12426-12431.pptx" TargetMode="External"/><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4-00-00be-lb266-cr-on-annex-z-part-1.doc"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36-00-00be-lb266-cr-for-35-9-2-1-latency-sensitive-traffic-differenti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080-00-00be-lb266-cr-on-eht-phy-introduction-1.docx" TargetMode="External"/><Relationship Id="rId3" Type="http://schemas.openxmlformats.org/officeDocument/2006/relationships/hyperlink" Target="https://mentor.ieee.org/802.11/dcn/22/11-22-1055-00-00be-lb266-cr-for-35-3-16-5-1-part-1.docx" TargetMode="External"/><Relationship Id="rId7" Type="http://schemas.openxmlformats.org/officeDocument/2006/relationships/hyperlink" Target="https://mentor.ieee.org/802.11/dcn/22/11-22-1062-00-00be-lb266-cr-for-section-9-3-1-19-part1.doc"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8-00-00be-lb266-cr-for-clause-36-2-12-5.docx" TargetMode="External"/><Relationship Id="rId5" Type="http://schemas.openxmlformats.org/officeDocument/2006/relationships/hyperlink" Target="https://mentor.ieee.org/802.11/dcn/22/11-22-1057-00-00be-lb266-cr-for-cid-11284.docx" TargetMode="External"/><Relationship Id="rId4" Type="http://schemas.openxmlformats.org/officeDocument/2006/relationships/hyperlink" Target="https://mentor.ieee.org/802.11/dcn/22/11-22-1056-00-00be-lb266-cr-on-cid-12155.docx" TargetMode="External"/><Relationship Id="rId9" Type="http://schemas.openxmlformats.org/officeDocument/2006/relationships/hyperlink" Target="https://mentor.ieee.org/802.11/dcn/22/11-22-1092-00-00be-cr-on-cid-11819.doc"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0-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0-00be-lb266-cr-for-36-3-16-transmit-requirements.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055-00-00be-lb266-cr-for-35-3-16-5-1-part-1.docx" TargetMode="External"/><Relationship Id="rId3" Type="http://schemas.openxmlformats.org/officeDocument/2006/relationships/hyperlink" Target="https://mentor.ieee.org/802.11/dcn/22/11-22-1023-00-00be-ap-link-disablement.docx" TargetMode="External"/><Relationship Id="rId7" Type="http://schemas.openxmlformats.org/officeDocument/2006/relationships/hyperlink" Target="https://mentor.ieee.org/802.11/dcn/22/11-22-1053-00-00be-cr-for-9-4-2-1.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2-00-00be-end-time-alignment-of-sync-ppdus-medium-access-cid-12415-12426-12431.pptx" TargetMode="External"/><Relationship Id="rId5" Type="http://schemas.openxmlformats.org/officeDocument/2006/relationships/hyperlink" Target="https://mentor.ieee.org/802.11/dcn/22/11-22-1032-00-00be-cr-for-35-3-3.docx" TargetMode="External"/><Relationship Id="rId4" Type="http://schemas.openxmlformats.org/officeDocument/2006/relationships/hyperlink" Target="https://mentor.ieee.org/802.11/dcn/22/11-22-1026-00-00be-cr-for-misc-cids-for-35-3-12-4.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66-00-00be-d2-0-comment-resolution-on-u-sig-part-2.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052-00-00be-end-time-alignment-of-sync-ppdus-medium-access-cid-12415-12426-12431.pptx" TargetMode="External"/><Relationship Id="rId2" Type="http://schemas.openxmlformats.org/officeDocument/2006/relationships/hyperlink" Target="https://mentor.ieee.org/802.11/dcn/22/11-22-1023-00-00be-ap-link-disab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03-00-00be-lb266-cr-for-ml-ie-rules.docx" TargetMode="External"/><Relationship Id="rId4" Type="http://schemas.openxmlformats.org/officeDocument/2006/relationships/hyperlink" Target="https://mentor.ieee.org/802.11/dcn/22/11-22-1055-00-00be-lb266-cr-for-35-3-16-5-1-part-1.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774089849"/>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a:t>
                      </a:r>
                      <a:r>
                        <a:rPr lang="en-US" sz="1800" b="0" dirty="0">
                          <a:solidFill>
                            <a:schemeClr val="tx1"/>
                          </a:solidFill>
                          <a:highlight>
                            <a:srgbClr val="FF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97449256"/>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1000r0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1001r0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kern="1200" dirty="0">
                          <a:solidFill>
                            <a:schemeClr val="tx1"/>
                          </a:solidFill>
                          <a:latin typeface="+mn-lt"/>
                          <a:ea typeface="+mn-ea"/>
                          <a:cs typeface="+mn-cs"/>
                        </a:rPr>
                        <a:t>1002r0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hlinkClick r:id="rId8"/>
                        </a:rPr>
                        <a:t>1003r0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78</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rPr>
                        <a:t>1007r0</a:t>
                      </a: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94230661"/>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dirty="0">
                          <a:effectLst/>
                          <a:hlinkClick r:id="rId3"/>
                        </a:rPr>
                        <a:t>1012r0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CRs for 11be D2.0 Probe Request ML element CIDs</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Rojan Chitrakar</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John Wullert</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13</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solidFill>
                            <a:srgbClr val="7030A0"/>
                          </a:solidFill>
                          <a:effectLst/>
                          <a:hlinkClick r:id="rId6">
                            <a:extLst>
                              <a:ext uri="{A12FA001-AC4F-418D-AE19-62706E023703}">
                                <ahyp:hlinkClr xmlns:ahyp="http://schemas.microsoft.com/office/drawing/2018/hyperlinkcolor" val="tx"/>
                              </a:ext>
                            </a:extLst>
                          </a:hlinkClick>
                        </a:rPr>
                        <a:t>1016r0</a:t>
                      </a:r>
                      <a:endParaRPr lang="en-US" sz="1200" b="0" dirty="0">
                        <a:solidFill>
                          <a:srgbClr val="7030A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kern="1200" dirty="0">
                          <a:solidFill>
                            <a:srgbClr val="7030A0"/>
                          </a:solidFill>
                          <a:latin typeface="+mn-lt"/>
                          <a:ea typeface="+mn-ea"/>
                          <a:cs typeface="+mn-cs"/>
                        </a:rPr>
                        <a:t>4</a:t>
                      </a:r>
                    </a:p>
                  </a:txBody>
                  <a:tcPr marL="9525" marR="9525" marT="9525" marB="0" anchor="b"/>
                </a:tc>
                <a:tc>
                  <a:txBody>
                    <a:bodyPr/>
                    <a:lstStyle/>
                    <a:p>
                      <a:pPr algn="ctr" fontAlgn="b"/>
                      <a:r>
                        <a:rPr lang="en-US" sz="1200" b="0"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1018r0</a:t>
                      </a: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1019r2</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14</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hlinkClick r:id="rId8"/>
                        </a:rPr>
                        <a:t>1023r0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AP Link Disablement </a:t>
                      </a:r>
                    </a:p>
                  </a:txBody>
                  <a:tcPr marL="9525" marR="9525" marT="9525" marB="0" anchor="b"/>
                </a:tc>
                <a:tc>
                  <a:txBody>
                    <a:bodyPr/>
                    <a:lstStyle/>
                    <a:p>
                      <a:pPr algn="ctr" fontAlgn="b"/>
                      <a:r>
                        <a:rPr lang="en-US" sz="1200" b="0" kern="1200" dirty="0">
                          <a:solidFill>
                            <a:schemeClr val="tx1"/>
                          </a:solidFill>
                          <a:latin typeface="+mn-lt"/>
                          <a:ea typeface="+mn-ea"/>
                          <a:cs typeface="+mn-cs"/>
                        </a:rPr>
                        <a:t>Pooya Monajemi</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1025r0</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8</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hlinkClick r:id="rId11"/>
                        </a:rPr>
                        <a:t>1026r0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3"/>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1029r2</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kern="1200" dirty="0">
                          <a:solidFill>
                            <a:srgbClr val="7030A0"/>
                          </a:solidFill>
                          <a:latin typeface="+mn-lt"/>
                          <a:ea typeface="+mn-ea"/>
                          <a:cs typeface="+mn-cs"/>
                        </a:rPr>
                        <a:t>18</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5">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3677269"/>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3"/>
                        </a:rPr>
                        <a:t>1032r0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1042r0</a:t>
                      </a:r>
                      <a:endParaRPr lang="en-US" sz="1200" b="0" i="1" kern="1200" dirty="0">
                        <a:solidFill>
                          <a:srgbClr val="7030A0"/>
                        </a:solidFill>
                        <a:latin typeface="+mn-lt"/>
                        <a:ea typeface="+mn-ea"/>
                        <a:cs typeface="+mn-cs"/>
                      </a:endParaRPr>
                    </a:p>
                  </a:txBody>
                  <a:tcPr marL="0" marR="9525" marT="9525" marB="0" anchor="b"/>
                </a:tc>
                <a:tc>
                  <a:txBody>
                    <a:bodyPr/>
                    <a:lstStyle/>
                    <a:p>
                      <a:pPr algn="l"/>
                      <a:r>
                        <a:rPr lang="en-US" sz="1200" b="0" i="1" dirty="0">
                          <a:solidFill>
                            <a:srgbClr val="7030A0"/>
                          </a:solidFill>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rPr>
                        <a:t>1043</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kern="1200" dirty="0">
                          <a:solidFill>
                            <a:schemeClr val="tx1"/>
                          </a:solidFill>
                          <a:effectLst/>
                          <a:latin typeface="+mn-lt"/>
                          <a:ea typeface="+mn-ea"/>
                          <a:cs typeface="+mn-cs"/>
                          <a:hlinkClick r:id="rId6"/>
                        </a:rPr>
                        <a:t>1044</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Annex Z-part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Ross Jian Yu</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kern="1200" dirty="0">
                          <a:solidFill>
                            <a:schemeClr val="tx1"/>
                          </a:solidFill>
                          <a:effectLst/>
                          <a:latin typeface="+mn-lt"/>
                          <a:ea typeface="+mn-ea"/>
                          <a:cs typeface="+mn-cs"/>
                        </a:rPr>
                        <a:t>1045</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35.3.12.6</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rPr>
                        <a:t>1046</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0" kern="1200" dirty="0">
                          <a:solidFill>
                            <a:schemeClr val="tx1"/>
                          </a:solidFill>
                          <a:effectLst/>
                          <a:latin typeface="+mn-lt"/>
                          <a:ea typeface="+mn-ea"/>
                          <a:cs typeface="+mn-cs"/>
                        </a:rPr>
                        <a:t>1047</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9.3.3.8</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6B9F25"/>
                          </a:solidFill>
                          <a:effectLst/>
                          <a:latin typeface="+mn-lt"/>
                          <a:ea typeface="+mn-ea"/>
                          <a:cs typeface="+mn-cs"/>
                          <a:hlinkClick r:id="rId7">
                            <a:extLst>
                              <a:ext uri="{A12FA001-AC4F-418D-AE19-62706E023703}">
                                <ahyp:hlinkClr xmlns:ahyp="http://schemas.microsoft.com/office/drawing/2018/hyperlinkcolor" val="tx"/>
                              </a:ext>
                            </a:extLst>
                          </a:hlinkClick>
                        </a:rPr>
                        <a:t>1048</a:t>
                      </a:r>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320MHz indication in non-HT duplicated frame</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Yunbo Li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1049</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1050</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rPr>
                        <a:t>1051</a:t>
                      </a:r>
                      <a:r>
                        <a:rPr lang="en-US" sz="1200" b="0" kern="1200" dirty="0">
                          <a:solidFill>
                            <a:schemeClr val="tx1"/>
                          </a:solidFill>
                          <a:latin typeface="+mn-lt"/>
                          <a:ea typeface="+mn-ea"/>
                          <a:cs typeface="+mn-cs"/>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8"/>
                        </a:rPr>
                        <a:t>1052</a:t>
                      </a:r>
                      <a:r>
                        <a:rPr lang="en-US" sz="1200" b="0" kern="1200" dirty="0">
                          <a:solidFill>
                            <a:schemeClr val="tx1"/>
                          </a:solidFill>
                          <a:latin typeface="+mn-lt"/>
                          <a:ea typeface="+mn-ea"/>
                          <a:cs typeface="+mn-cs"/>
                          <a:hlinkClick r:id="rId8"/>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4188869"/>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dirty="0">
                          <a:effectLst/>
                          <a:hlinkClick r:id="rId2"/>
                        </a:rPr>
                        <a:t>1053r0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CR for 9.4.2.1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0" kern="1200" dirty="0">
                          <a:solidFill>
                            <a:schemeClr val="tx1"/>
                          </a:solidFill>
                          <a:effectLst/>
                          <a:latin typeface="+mn-lt"/>
                          <a:ea typeface="+mn-ea"/>
                          <a:cs typeface="+mn-cs"/>
                        </a:rPr>
                        <a:t>1027</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D2.0 Comment Resolution on U-SIG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Alice Chen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dirty="0">
                          <a:effectLst/>
                          <a:hlinkClick r:id="rId3"/>
                        </a:rPr>
                        <a:t>1055r0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for 35.3.16.5.1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Yongho Seok</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B26B02"/>
                          </a:solidFill>
                          <a:effectLst/>
                          <a:hlinkClick r:id="rId4">
                            <a:extLst>
                              <a:ext uri="{A12FA001-AC4F-418D-AE19-62706E023703}">
                                <ahyp:hlinkClr xmlns:ahyp="http://schemas.microsoft.com/office/drawing/2018/hyperlinkcolor" val="tx"/>
                              </a:ext>
                            </a:extLst>
                          </a:hlinkClick>
                        </a:rPr>
                        <a:t>1056</a:t>
                      </a:r>
                      <a:r>
                        <a:rPr lang="en-US" sz="1200" b="0" i="1" dirty="0">
                          <a:solidFill>
                            <a:srgbClr val="7030A0"/>
                          </a:solidFill>
                          <a:effectLst/>
                          <a:hlinkClick r:id="rId4">
                            <a:extLst>
                              <a:ext uri="{A12FA001-AC4F-418D-AE19-62706E023703}">
                                <ahyp:hlinkClr xmlns:ahyp="http://schemas.microsoft.com/office/drawing/2018/hyperlinkcolor" val="tx"/>
                              </a:ext>
                            </a:extLst>
                          </a:hlinkClick>
                        </a:rPr>
                        <a:t>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6B9F25"/>
                          </a:solidFill>
                          <a:effectLst/>
                          <a:latin typeface="+mn-lt"/>
                          <a:ea typeface="+mn-ea"/>
                          <a:cs typeface="+mn-cs"/>
                          <a:hlinkClick r:id="rId5">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5">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6B9F25"/>
                          </a:solidFill>
                          <a:effectLst/>
                          <a:hlinkClick r:id="rId6">
                            <a:extLst>
                              <a:ext uri="{A12FA001-AC4F-418D-AE19-62706E023703}">
                                <ahyp:hlinkClr xmlns:ahyp="http://schemas.microsoft.com/office/drawing/2018/hyperlinkcolor" val="tx"/>
                              </a:ext>
                            </a:extLst>
                          </a:hlinkClick>
                        </a:rPr>
                        <a:t>1058</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effectLst/>
                        </a:rPr>
                        <a:t>1059r0</a:t>
                      </a:r>
                    </a:p>
                  </a:txBody>
                  <a:tcPr anchor="ctr"/>
                </a:tc>
                <a:tc>
                  <a:txBody>
                    <a:bodyPr/>
                    <a:lstStyle/>
                    <a:p>
                      <a:pPr algn="l" fontAlgn="b"/>
                      <a:r>
                        <a:rPr lang="en-US" sz="1200" b="0" i="0" kern="1200" dirty="0">
                          <a:solidFill>
                            <a:schemeClr val="tx1"/>
                          </a:solidFill>
                          <a:effectLst/>
                          <a:latin typeface="+mn-lt"/>
                          <a:ea typeface="+mn-ea"/>
                          <a:cs typeface="+mn-cs"/>
                        </a:rPr>
                        <a:t>LB266-CR-for-10.8</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Jason Yuchen Guo</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hlinkClick r:id="rId7"/>
                        </a:rPr>
                        <a:t>1062r0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rPr>
                        <a:t>1063r0</a:t>
                      </a:r>
                    </a:p>
                  </a:txBody>
                  <a:tcPr marL="0" marR="9525" marT="9525" marB="0" anchor="b"/>
                </a:tc>
                <a:tc>
                  <a:txBody>
                    <a:bodyPr/>
                    <a:lstStyle/>
                    <a:p>
                      <a:pPr algn="l" fontAlgn="b"/>
                      <a:r>
                        <a:rPr lang="en-US" sz="1200" b="0" kern="1200" dirty="0">
                          <a:solidFill>
                            <a:schemeClr val="tx1"/>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1064r0</a:t>
                      </a:r>
                    </a:p>
                  </a:txBody>
                  <a:tcPr marL="0" marR="9525" marT="9525" marB="0" anchor="b"/>
                </a:tc>
                <a:tc>
                  <a:txBody>
                    <a:bodyPr/>
                    <a:lstStyle/>
                    <a:p>
                      <a:pPr algn="l" fontAlgn="b"/>
                      <a:r>
                        <a:rPr lang="en-US" sz="1200" b="0" kern="1200" dirty="0">
                          <a:solidFill>
                            <a:schemeClr val="tx1"/>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1073r0</a:t>
                      </a: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1076r0</a:t>
                      </a:r>
                    </a:p>
                  </a:txBody>
                  <a:tcPr anchor="ctr"/>
                </a:tc>
                <a:tc>
                  <a:txBody>
                    <a:bodyPr/>
                    <a:lstStyle/>
                    <a:p>
                      <a:pPr algn="l" fontAlgn="b"/>
                      <a:r>
                        <a:rPr lang="en-US" sz="1200" b="0" kern="1200" dirty="0">
                          <a:solidFill>
                            <a:schemeClr val="tx1"/>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8"/>
                        </a:rPr>
                        <a:t>1080r0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Kanke Wu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1"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1092r0</a:t>
                      </a:r>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CR on CID 11819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Ross Jian Yu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5835613"/>
              </p:ext>
            </p:extLst>
          </p:nvPr>
        </p:nvGraphicFramePr>
        <p:xfrm>
          <a:off x="851217" y="1582301"/>
          <a:ext cx="7736269" cy="48202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Presented</a:t>
                      </a:r>
                    </a:p>
                    <a:p>
                      <a:pPr algn="ctr" fontAlgn="b"/>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1" kern="1200" dirty="0">
                          <a:solidFill>
                            <a:srgbClr val="FFC000"/>
                          </a:solidFill>
                          <a:latin typeface="+mn-lt"/>
                          <a:ea typeface="+mn-ea"/>
                          <a:cs typeface="+mn-cs"/>
                          <a:hlinkClick r:id="rId3">
                            <a:extLst>
                              <a:ext uri="{A12FA001-AC4F-418D-AE19-62706E023703}">
                                <ahyp:hlinkClr xmlns:ahyp="http://schemas.microsoft.com/office/drawing/2018/hyperlinkcolor" val="tx"/>
                              </a:ext>
                            </a:extLst>
                          </a:hlinkClick>
                        </a:rPr>
                        <a:t>887r1</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Enhancements for massive TSN </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Presented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dirty="0">
                        <a:effectLst/>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B050"/>
                </a:solidFill>
                <a:latin typeface="Arial" panose="020B0604020202020204" pitchFamily="34"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1030r0</a:t>
            </a:r>
            <a:r>
              <a:rPr lang="en-US" sz="1400" kern="1200" dirty="0">
                <a:solidFill>
                  <a:srgbClr val="00B050"/>
                </a:solidFill>
                <a:latin typeface="Times New Roman" panose="02020603050405020304" pitchFamily="18" charset="0"/>
                <a:ea typeface="MS Gothic" panose="020B0609070205080204" pitchFamily="49" charset="-128"/>
              </a:rPr>
              <a:t> </a:t>
            </a:r>
            <a:r>
              <a:rPr lang="nb-NO" sz="1400" dirty="0">
                <a:solidFill>
                  <a:srgbClr val="00B050"/>
                </a:solidFill>
              </a:rPr>
              <a:t>LB266 CR for 36.3.2.5 20 MHz operating non-AP StAs	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36.3.12.9 EHT-STF				</a:t>
            </a:r>
            <a:r>
              <a:rPr lang="nb-NO" sz="1400" dirty="0">
                <a:solidFill>
                  <a:srgbClr val="00B050"/>
                </a:solidFill>
              </a:rPr>
              <a:t>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1056r0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on CID 12155						</a:t>
            </a:r>
            <a:r>
              <a:rPr lang="en-US" sz="1400" dirty="0" err="1">
                <a:solidFill>
                  <a:srgbClr val="00B050"/>
                </a:solidFill>
              </a:rPr>
              <a:t>Yapu</a:t>
            </a:r>
            <a:r>
              <a:rPr lang="en-US" sz="1400" dirty="0">
                <a:solidFill>
                  <a:srgbClr val="00B050"/>
                </a:solidFill>
              </a:rPr>
              <a:t> Li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1057r0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CID 11284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1058r0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for clause 36.2.12.5</a:t>
            </a:r>
            <a:r>
              <a:rPr lang="en-US" sz="1400" kern="1200" dirty="0">
                <a:solidFill>
                  <a:srgbClr val="00B050"/>
                </a:solidFill>
                <a:latin typeface="Times New Roman" panose="02020603050405020304" pitchFamily="18" charset="0"/>
                <a:ea typeface="MS Gothic" panose="020B0609070205080204" pitchFamily="49" charset="-128"/>
              </a:rPr>
              <a:t>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None.</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1016r0</a:t>
            </a:r>
            <a:r>
              <a:rPr lang="en-GB" sz="1400" dirty="0">
                <a:solidFill>
                  <a:srgbClr val="00B050"/>
                </a:solidFill>
              </a:rPr>
              <a:t> CR for Table 35-7 					Po-Kai Huang 		[4C 15’]</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9.3.1.22.5 				Yanjun Sun 			[9C 15’]</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1042r0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LB266-Caluse3.2-CIDs-part-1 			Ross Jian Yu		[6C  15’]</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887r2</a:t>
            </a:r>
            <a:r>
              <a:rPr lang="en-GB" sz="1400" dirty="0">
                <a:solidFill>
                  <a:srgbClr val="00B050"/>
                </a:solidFill>
              </a:rPr>
              <a:t> Enhancements for massive TSN 			Evgeny Khorov 		[1C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1048r0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320MHz indication in non-HT duplicated frame Yunbo Li [5C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1092r0 	CR on CID 11819					Ross Jian Yu		[1C  5’]</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2"/>
              </a:rPr>
              <a:t>1044r0</a:t>
            </a:r>
            <a:r>
              <a:rPr lang="en-US" sz="1400" b="0" i="0" u="none" strike="noStrike" kern="1200" dirty="0">
                <a:solidFill>
                  <a:srgbClr val="000000"/>
                </a:solidFill>
                <a:effectLst/>
                <a:ea typeface="MS Gothic" panose="020B0609070205080204" pitchFamily="49" charset="-128"/>
              </a:rPr>
              <a:t> LB266 CR on Annex Z-part 1 					Ross Jian Yu	[7C]</a:t>
            </a:r>
            <a:endParaRPr lang="en-US" sz="1400" dirty="0"/>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1080r0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on EHT PHY Introduction-1 			Kanke Wu 		[9C]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4"/>
              </a:rPr>
              <a:t>1063r0</a:t>
            </a:r>
            <a:r>
              <a:rPr lang="en-US" sz="1400" kern="1200" dirty="0">
                <a:latin typeface="Times New Roman" panose="02020603050405020304" pitchFamily="18" charset="0"/>
                <a:ea typeface="MS Gothic" panose="020B0609070205080204" pitchFamily="49" charset="-128"/>
              </a:rPr>
              <a:t> LB266 CR for 36.3.16 Transmit Requirements		</a:t>
            </a:r>
            <a:r>
              <a:rPr lang="en-US" sz="1400" kern="1200" dirty="0" err="1">
                <a:latin typeface="Times New Roman" panose="02020603050405020304" pitchFamily="18" charset="0"/>
                <a:ea typeface="MS Gothic" panose="020B0609070205080204" pitchFamily="49" charset="-128"/>
              </a:rPr>
              <a:t>Mengshi</a:t>
            </a:r>
            <a:r>
              <a:rPr lang="en-US" sz="1400" kern="1200" dirty="0">
                <a:latin typeface="Times New Roman" panose="02020603050405020304" pitchFamily="18" charset="0"/>
                <a:ea typeface="MS Gothic" panose="020B0609070205080204" pitchFamily="49" charset="-128"/>
              </a:rPr>
              <a:t> Hu 	[6C]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5"/>
              </a:rPr>
              <a:t>1064r0</a:t>
            </a:r>
            <a:r>
              <a:rPr lang="en-US" sz="1400" kern="1200" dirty="0">
                <a:latin typeface="Times New Roman" panose="02020603050405020304" pitchFamily="18" charset="0"/>
                <a:ea typeface="MS Gothic" panose="020B0609070205080204" pitchFamily="49" charset="-128"/>
              </a:rPr>
              <a:t> LB266 CR for 9.4.2.313.5 EHT PPE Thresholds Field 	</a:t>
            </a:r>
            <a:r>
              <a:rPr lang="en-US" sz="1400" kern="1200" dirty="0" err="1">
                <a:latin typeface="Times New Roman" panose="02020603050405020304" pitchFamily="18" charset="0"/>
                <a:ea typeface="MS Gothic" panose="020B0609070205080204" pitchFamily="49" charset="-128"/>
              </a:rPr>
              <a:t>Mengshi</a:t>
            </a:r>
            <a:r>
              <a:rPr lang="en-US" sz="1400" kern="1200" dirty="0">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6"/>
              </a:rPr>
              <a:t>1076r0</a:t>
            </a:r>
            <a:r>
              <a:rPr lang="en-US" sz="1400" kern="1200" dirty="0">
                <a:latin typeface="Times New Roman" panose="02020603050405020304" pitchFamily="18" charset="0"/>
                <a:ea typeface="MS Gothic" panose="020B0609070205080204" pitchFamily="49" charset="-128"/>
              </a:rPr>
              <a:t> LB266 CR for 36.2.2 RU_ALLOCATION			</a:t>
            </a:r>
            <a:r>
              <a:rPr lang="en-US" sz="1400" kern="1200" dirty="0" err="1">
                <a:latin typeface="Times New Roman" panose="02020603050405020304" pitchFamily="18" charset="0"/>
                <a:ea typeface="MS Gothic" panose="020B0609070205080204" pitchFamily="49" charset="-128"/>
              </a:rPr>
              <a:t>Mengshi</a:t>
            </a:r>
            <a:r>
              <a:rPr lang="en-US" sz="1400" kern="1200" dirty="0">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GB" sz="1400" kern="1200" dirty="0">
                <a:latin typeface="Times New Roman" panose="02020603050405020304" pitchFamily="18" charset="0"/>
                <a:ea typeface="MS Gothic" panose="020B0609070205080204" pitchFamily="49" charset="-128"/>
              </a:rPr>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2"/>
              </a:rPr>
              <a:t>1012r0</a:t>
            </a:r>
            <a:r>
              <a:rPr lang="en-US" sz="1400" kern="1200" dirty="0">
                <a:latin typeface="Times New Roman" panose="02020603050405020304" pitchFamily="18" charset="0"/>
                <a:ea typeface="MS Gothic" panose="020B0609070205080204" pitchFamily="49" charset="-128"/>
              </a:rPr>
              <a:t> CRs for 11be D2.0 Probe Request ML element CIDs 	Rojan Chitrakar 	[13C]</a:t>
            </a:r>
          </a:p>
          <a:p>
            <a:pPr marL="800100" lvl="2"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3"/>
              </a:rPr>
              <a:t>1023r0</a:t>
            </a:r>
            <a:r>
              <a:rPr lang="en-US" sz="1400" kern="1200" dirty="0">
                <a:latin typeface="Times New Roman" panose="02020603050405020304" pitchFamily="18" charset="0"/>
                <a:ea typeface="MS Gothic" panose="020B0609070205080204" pitchFamily="49" charset="-128"/>
              </a:rPr>
              <a:t> AP Link Disablement  						Pooya Monajemi	[7C]</a:t>
            </a:r>
            <a:endParaRPr lang="en-GB" sz="1400" kern="1200" dirty="0">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1026r0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CIDs for 35.3.12.4 				Laurent Cariou 	[6C] </a:t>
            </a:r>
            <a:endParaRPr lang="en-US" sz="1400" dirty="0">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1032r0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35.3.3 							Po-Kai Huang 	[22C]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1052r0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End time alignment of Sync PPDUs medium access 	Ronny Y. Kim	[3C]</a:t>
            </a:r>
            <a:endParaRPr lang="en-US" sz="1400" b="0" i="0" u="none" strike="noStrike" dirty="0">
              <a:effectLst/>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1053r0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9.4.2.1 							Po-Kai Huang 	[3C]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8"/>
              </a:rPr>
              <a:t>1055r0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35.3.16.5.1 Part 1 				Yongho Seok  	[7C]</a:t>
            </a:r>
            <a:endParaRPr lang="en-GB" sz="14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2"/>
              </a:rPr>
              <a:t>1066r0</a:t>
            </a:r>
            <a:r>
              <a:rPr lang="en-US" sz="1400" kern="1200" dirty="0">
                <a:latin typeface="Times New Roman" panose="02020603050405020304" pitchFamily="18" charset="0"/>
                <a:ea typeface="MS Gothic" panose="020B0609070205080204" pitchFamily="49" charset="-128"/>
              </a:rPr>
              <a:t> D2.0 Comment Resolution on U-SIG Part 2 			Alice Chen [6C]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2"/>
              </a:rPr>
              <a:t>1023r0</a:t>
            </a:r>
            <a:r>
              <a:rPr lang="en-US" sz="1400" kern="1200" dirty="0">
                <a:latin typeface="Times New Roman" panose="02020603050405020304" pitchFamily="18" charset="0"/>
                <a:ea typeface="MS Gothic" panose="020B0609070205080204" pitchFamily="49" charset="-128"/>
              </a:rPr>
              <a:t> AP Link Disablement  						Pooya Monajemi	[7C SP]</a:t>
            </a:r>
            <a:endParaRPr lang="en-GB" sz="1400" kern="1200" dirty="0">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1052r0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End time alignment of Sync PPDUs medium access 	Ronny Y. Kim	[3C]</a:t>
            </a:r>
            <a:endParaRPr lang="en-US" sz="1400" b="0" i="0" u="none" strike="noStrike" dirty="0">
              <a:effectLst/>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1055r0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35.3.16.5.1 Part 1 				Yongho Seok  	[7C]</a:t>
            </a:r>
            <a:endParaRPr lang="en-GB" sz="1400" b="1" dirty="0"/>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1003r0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ML IE rules 					Abhishek Patil 	[76C]</a:t>
            </a:r>
          </a:p>
          <a:p>
            <a:pPr marL="800100" lvl="2" fontAlgn="b">
              <a:spcBef>
                <a:spcPts val="0"/>
              </a:spcBef>
              <a:spcAft>
                <a:spcPts val="0"/>
              </a:spcAft>
              <a:buFont typeface="Arial" panose="020B0604020202020204" pitchFamily="34" charset="0"/>
              <a:buChar char="•"/>
            </a:pPr>
            <a:r>
              <a:rPr lang="en-US" sz="1400" kern="1200">
                <a:latin typeface="Times New Roman" panose="02020603050405020304" pitchFamily="18" charset="0"/>
                <a:ea typeface="MS Gothic" panose="020B0609070205080204" pitchFamily="49" charset="-128"/>
              </a:rPr>
              <a:t>…</a:t>
            </a:r>
            <a:endParaRPr lang="en-US" sz="1400" b="0" i="0" u="none" strike="noStrike" dirty="0">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altLang="en-US" sz="2000" dirty="0"/>
              <a:t>Motions: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103161</TotalTime>
  <Words>4775</Words>
  <Application>Microsoft Office PowerPoint</Application>
  <PresentationFormat>On-screen Show (4:3)</PresentationFormat>
  <Paragraphs>927</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2022-07-12T19:41:07Z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