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6DDBD-AF73-4C46-BEBF-72A041940BA7}" v="7" dt="2022-07-14T23:06:32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802.11-22/861r0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38-03-00be-tgbe-motions-list-part-3.pptx" TargetMode="External"/><Relationship Id="rId2" Type="http://schemas.openxmlformats.org/officeDocument/2006/relationships/hyperlink" Target="https://mentor.ieee.org/802.11/dcn/22/11-22-0862-12-00be-tgbe-july-2022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July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2022-07-14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10 sessions during the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Five Joint calls, and five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Discussed comment resolution documents and a couple of technical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Around 510 comments from LB266 were resolved (~12% of total, see figure for more details)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D2.1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D2.1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July’22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Appointed TGbe secretary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2"/>
              </a:rPr>
              <a:t>11-22/862r12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3"/>
              </a:rPr>
              <a:t>1038r4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September: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Hold a MAC ad-hoc meeting in San Diego, </a:t>
            </a:r>
            <a:r>
              <a:rPr lang="en-US" sz="1600"/>
              <a:t>CA (7-9 September)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Continue comment resolutions for LB266 and TGbe CA document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0D3BAA-4DA7-CDF2-030A-0FFDD618864E}"/>
              </a:ext>
            </a:extLst>
          </p:cNvPr>
          <p:cNvGrpSpPr/>
          <p:nvPr/>
        </p:nvGrpSpPr>
        <p:grpSpPr>
          <a:xfrm>
            <a:off x="8283402" y="2271367"/>
            <a:ext cx="3838708" cy="3954246"/>
            <a:chOff x="8283402" y="2271367"/>
            <a:chExt cx="3838708" cy="3954246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85A8DBE-D2A9-13A9-C764-D02799F972AA}"/>
                </a:ext>
              </a:extLst>
            </p:cNvPr>
            <p:cNvGrpSpPr/>
            <p:nvPr/>
          </p:nvGrpSpPr>
          <p:grpSpPr>
            <a:xfrm>
              <a:off x="8686800" y="5181755"/>
              <a:ext cx="3116365" cy="1043858"/>
              <a:chOff x="9314474" y="5383231"/>
              <a:chExt cx="2574867" cy="1006577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9A4EF38-24C9-56CE-D68F-5D6809250E00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296D56-7D41-C424-64E4-4E7199815248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1147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(~4120)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6D6A718-A931-55ED-02AB-CAE90D8C93FA}"/>
                  </a:ext>
                </a:extLst>
              </p:cNvPr>
              <p:cNvSpPr/>
              <p:nvPr/>
            </p:nvSpPr>
            <p:spPr bwMode="auto">
              <a:xfrm>
                <a:off x="9370965" y="5578368"/>
                <a:ext cx="241884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49E3420-D772-1E81-1A5E-61E01B82D6A3}"/>
                  </a:ext>
                </a:extLst>
              </p:cNvPr>
              <p:cNvSpPr/>
              <p:nvPr/>
            </p:nvSpPr>
            <p:spPr bwMode="auto">
              <a:xfrm>
                <a:off x="9612853" y="5578368"/>
                <a:ext cx="1917802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98624A9-B356-DDE1-A05D-07C8FEA7D86A}"/>
                  </a:ext>
                </a:extLst>
              </p:cNvPr>
              <p:cNvSpPr/>
              <p:nvPr/>
            </p:nvSpPr>
            <p:spPr bwMode="auto">
              <a:xfrm>
                <a:off x="11530651" y="5578368"/>
                <a:ext cx="356546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F6C97F0-4F0A-1F24-3431-80479162A783}"/>
                  </a:ext>
                </a:extLst>
              </p:cNvPr>
              <p:cNvSpPr txBox="1"/>
              <p:nvPr/>
            </p:nvSpPr>
            <p:spPr>
              <a:xfrm>
                <a:off x="11532795" y="5388508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16%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132DFC-5EF9-C40B-DAB6-824A62106502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73%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DE96D1-7F79-43A1-BD65-3C111FBA1D6D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11%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DCD5A24-0A41-9E9E-CDC0-EFC8A2990789}"/>
                </a:ext>
              </a:extLst>
            </p:cNvPr>
            <p:cNvSpPr txBox="1"/>
            <p:nvPr/>
          </p:nvSpPr>
          <p:spPr>
            <a:xfrm>
              <a:off x="8668921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7ADA7E5-67EA-9C8F-1E47-6C1DA5ABE4C7}"/>
                </a:ext>
              </a:extLst>
            </p:cNvPr>
            <p:cNvSpPr txBox="1"/>
            <p:nvPr/>
          </p:nvSpPr>
          <p:spPr>
            <a:xfrm>
              <a:off x="9994236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BECAFB-D7F3-D211-3FB9-1916FF2E009E}"/>
                </a:ext>
              </a:extLst>
            </p:cNvPr>
            <p:cNvSpPr txBox="1"/>
            <p:nvPr/>
          </p:nvSpPr>
          <p:spPr>
            <a:xfrm>
              <a:off x="11290648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F246DDB-A390-1B44-5552-59C14027F4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83402" y="2271367"/>
              <a:ext cx="3838708" cy="2879031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96DB9D4-2121-6B9A-5CAA-9C16A5169231}"/>
                </a:ext>
              </a:extLst>
            </p:cNvPr>
            <p:cNvSpPr/>
            <p:nvPr/>
          </p:nvSpPr>
          <p:spPr bwMode="auto">
            <a:xfrm>
              <a:off x="8839200" y="4495799"/>
              <a:ext cx="609599" cy="32993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CFC3276-5951-22CD-72F8-C04A55BCE766}"/>
                </a:ext>
              </a:extLst>
            </p:cNvPr>
            <p:cNvSpPr/>
            <p:nvPr/>
          </p:nvSpPr>
          <p:spPr bwMode="auto">
            <a:xfrm>
              <a:off x="9593157" y="4560662"/>
              <a:ext cx="609599" cy="27364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81DCCBC-9EBF-191D-CF0C-383784C8B3A0}"/>
                </a:ext>
              </a:extLst>
            </p:cNvPr>
            <p:cNvSpPr/>
            <p:nvPr/>
          </p:nvSpPr>
          <p:spPr bwMode="auto">
            <a:xfrm>
              <a:off x="11084984" y="4552084"/>
              <a:ext cx="609599" cy="28222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75748F7-436A-DF89-B270-AEAD4CFF138E}"/>
              </a:ext>
            </a:extLst>
          </p:cNvPr>
          <p:cNvSpPr txBox="1">
            <a:spLocks/>
          </p:cNvSpPr>
          <p:nvPr/>
        </p:nvSpPr>
        <p:spPr bwMode="auto">
          <a:xfrm>
            <a:off x="2365375" y="1438275"/>
            <a:ext cx="7560733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18-22			(Mon-Fri)			- No Conf Calls		Holiday</a:t>
            </a:r>
            <a:endParaRPr lang="en-US" sz="16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July 27	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July 28 	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Aug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01 			(Monday)			– MAC/PHY		19:00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-21:00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 03	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 10			(Wednesday) 		– Joint (Motions)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 11 	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Aug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 			(Monday)			– MAC/PHY		19:00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-21:00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 17	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 24	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 (Motions)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Aug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25	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Aug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29 			(Monday)			– MAC/PHY		19:00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-21:00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 31	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D3.0 Letter Ballot </a:t>
            </a:r>
            <a:r>
              <a:rPr lang="en-US" sz="2000" dirty="0">
                <a:highlight>
                  <a:srgbClr val="FFFF00"/>
                </a:highlight>
              </a:rPr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3547</TotalTime>
  <Words>603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July 2022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2022-07-15T12:34:47Z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