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C6D2E7-8F54-453E-B84C-62DF0C3C5F39}" v="6" dt="2022-07-12T13:43:38.8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90" d="100"/>
          <a:sy n="90" d="100"/>
        </p:scale>
        <p:origin x="62" y="2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FFC6D2E7-8F54-453E-B84C-62DF0C3C5F39}"/>
    <pc:docChg chg="modSld modMainMaster">
      <pc:chgData name="Mike Montemurro" userId="40c20c913ca7511e" providerId="LiveId" clId="{FFC6D2E7-8F54-453E-B84C-62DF0C3C5F39}" dt="2022-07-12T13:46:04.013" v="64" actId="20577"/>
      <pc:docMkLst>
        <pc:docMk/>
      </pc:docMkLst>
      <pc:sldChg chg="modSp mod">
        <pc:chgData name="Mike Montemurro" userId="40c20c913ca7511e" providerId="LiveId" clId="{FFC6D2E7-8F54-453E-B84C-62DF0C3C5F39}" dt="2022-07-12T13:44:01.214" v="62" actId="20577"/>
        <pc:sldMkLst>
          <pc:docMk/>
          <pc:sldMk cId="3830619075" sldId="613"/>
        </pc:sldMkLst>
        <pc:spChg chg="mod">
          <ac:chgData name="Mike Montemurro" userId="40c20c913ca7511e" providerId="LiveId" clId="{FFC6D2E7-8F54-453E-B84C-62DF0C3C5F39}" dt="2022-07-12T13:42:45.878" v="36" actId="20577"/>
          <ac:spMkLst>
            <pc:docMk/>
            <pc:sldMk cId="3830619075" sldId="613"/>
            <ac:spMk id="7" creationId="{12EA73ED-8534-496E-953B-F9D898315292}"/>
          </ac:spMkLst>
        </pc:spChg>
        <pc:spChg chg="mod">
          <ac:chgData name="Mike Montemurro" userId="40c20c913ca7511e" providerId="LiveId" clId="{FFC6D2E7-8F54-453E-B84C-62DF0C3C5F39}" dt="2022-07-12T13:43:18.145" v="48" actId="1036"/>
          <ac:spMkLst>
            <pc:docMk/>
            <pc:sldMk cId="3830619075" sldId="613"/>
            <ac:spMk id="9" creationId="{646D209B-E15C-40CD-B6C9-BF023D20E53D}"/>
          </ac:spMkLst>
        </pc:spChg>
        <pc:spChg chg="mod">
          <ac:chgData name="Mike Montemurro" userId="40c20c913ca7511e" providerId="LiveId" clId="{FFC6D2E7-8F54-453E-B84C-62DF0C3C5F39}" dt="2022-07-12T13:44:01.214" v="62" actId="20577"/>
          <ac:spMkLst>
            <pc:docMk/>
            <pc:sldMk cId="3830619075" sldId="613"/>
            <ac:spMk id="10" creationId="{CC2AB40D-EE73-4F6E-AF6C-5BB8815A67AA}"/>
          </ac:spMkLst>
        </pc:spChg>
        <pc:spChg chg="mod">
          <ac:chgData name="Mike Montemurro" userId="40c20c913ca7511e" providerId="LiveId" clId="{FFC6D2E7-8F54-453E-B84C-62DF0C3C5F39}" dt="2022-07-12T13:16:37.366" v="1" actId="21"/>
          <ac:spMkLst>
            <pc:docMk/>
            <pc:sldMk cId="3830619075" sldId="613"/>
            <ac:spMk id="4103" creationId="{00000000-0000-0000-0000-000000000000}"/>
          </ac:spMkLst>
        </pc:spChg>
      </pc:sldChg>
      <pc:sldMasterChg chg="modSp mod">
        <pc:chgData name="Mike Montemurro" userId="40c20c913ca7511e" providerId="LiveId" clId="{FFC6D2E7-8F54-453E-B84C-62DF0C3C5F39}" dt="2022-07-12T13:46:04.013" v="64" actId="20577"/>
        <pc:sldMasterMkLst>
          <pc:docMk/>
          <pc:sldMasterMk cId="0" sldId="2147483648"/>
        </pc:sldMasterMkLst>
        <pc:spChg chg="mod">
          <ac:chgData name="Mike Montemurro" userId="40c20c913ca7511e" providerId="LiveId" clId="{FFC6D2E7-8F54-453E-B84C-62DF0C3C5F39}" dt="2022-07-12T13:46:04.013" v="64"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2022-07-12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US" dirty="0"/>
              <a:t>Registration for the 2022 July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https://web.cvent.com/event/5ab3e363-ef4b-45fe-b35d-cd88bf622491/summary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4864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n-US" sz="1100" dirty="0"/>
              <a:t>CID 1008, 1047, 2204, 2205, 2206, 2207, 2208, and 2209 –  Withdrawn </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highlight>
                  <a:srgbClr val="FFFF00"/>
                </a:highlight>
              </a:rPr>
              <a:t>GEN </a:t>
            </a:r>
            <a:r>
              <a:rPr lang="es-ES" altLang="en-US" sz="1100" dirty="0" err="1">
                <a:highlight>
                  <a:srgbClr val="FFFF00"/>
                </a:highlight>
              </a:rPr>
              <a:t>CIDs</a:t>
            </a:r>
            <a:r>
              <a:rPr lang="es-ES" altLang="en-US" sz="1100" dirty="0">
                <a:highlight>
                  <a:srgbClr val="FFFF00"/>
                </a:highlight>
              </a:rPr>
              <a:t> – </a:t>
            </a:r>
            <a:r>
              <a:rPr lang="es-ES" altLang="en-US" sz="1100" dirty="0" err="1">
                <a:highlight>
                  <a:srgbClr val="FFFF00"/>
                </a:highlight>
              </a:rPr>
              <a:t>Rosdahl</a:t>
            </a:r>
            <a:r>
              <a:rPr lang="es-ES" altLang="en-US" sz="1100" dirty="0">
                <a:highlight>
                  <a:srgbClr val="FFFF00"/>
                </a:highlight>
              </a:rPr>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7998" y="45720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US" altLang="en-US" sz="1100" dirty="0"/>
              <a:t>CID 2195 – doc 11-22/917 – Lee (Signify)</a:t>
            </a:r>
            <a:endParaRPr lang="en-CA" altLang="en-US" sz="1100" dirty="0"/>
          </a:p>
          <a:p>
            <a:pPr lvl="2"/>
            <a:r>
              <a:rPr lang="en-CA" altLang="en-US" sz="1100" dirty="0" err="1"/>
              <a:t>Misc</a:t>
            </a:r>
            <a:r>
              <a:rPr lang="en-CA" altLang="en-US" sz="1100" dirty="0"/>
              <a:t> CIDs  -  doc 11-22/990 – Kim (Qualcomm)</a:t>
            </a:r>
          </a:p>
          <a:p>
            <a:pPr lvl="2"/>
            <a:r>
              <a:rPr lang="en-CA" altLang="en-US" sz="1100" dirty="0"/>
              <a:t>CIDs 1120, 1121, 1215 1230 – doc 11-22/981 – Coffey (Realtek)</a:t>
            </a:r>
          </a:p>
          <a:p>
            <a:pPr lvl="2"/>
            <a:r>
              <a:rPr lang="en-CA" altLang="en-US" sz="1100" dirty="0"/>
              <a:t>CID 1230 (Editorial) – doc 11-22/994 – Coffey (Realtek)</a:t>
            </a:r>
          </a:p>
          <a:p>
            <a:pPr lvl="2"/>
            <a:r>
              <a:rPr lang="es-ES" altLang="en-US" sz="1100" dirty="0">
                <a:highlight>
                  <a:srgbClr val="FFFF00"/>
                </a:highlight>
              </a:rPr>
              <a:t>CID 1011 – </a:t>
            </a:r>
            <a:r>
              <a:rPr lang="es-ES" altLang="en-US" sz="1100" dirty="0" err="1">
                <a:highlight>
                  <a:srgbClr val="FFFF00"/>
                </a:highlight>
              </a:rPr>
              <a:t>doc</a:t>
            </a:r>
            <a:r>
              <a:rPr lang="es-ES" altLang="en-US" sz="1100" dirty="0">
                <a:highlight>
                  <a:srgbClr val="FFFF00"/>
                </a:highlight>
              </a:rPr>
              <a:t> 11-22/115 – Patil (Qualcomm)</a:t>
            </a:r>
          </a:p>
          <a:p>
            <a:pPr lvl="2"/>
            <a:r>
              <a:rPr lang="it-IT" altLang="en-US" sz="1100" dirty="0">
                <a:highlight>
                  <a:srgbClr val="FFFF00"/>
                </a:highlight>
              </a:rPr>
              <a:t>CID 1024, 1113 – doc 11-22/528 – Ajami (Qualcomm)</a:t>
            </a:r>
            <a:endParaRPr lang="en-CA" altLang="en-US" sz="1100" dirty="0"/>
          </a:p>
          <a:p>
            <a:pPr lvl="1"/>
            <a:r>
              <a:rPr lang="en-CA" altLang="en-US" sz="1100" dirty="0"/>
              <a:t>Motions  - 11-22/0059rX – slides x-y (at 17:30pm)</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1910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es-ES" altLang="en-US" sz="1100" dirty="0"/>
              <a:t>CID 1115, 1116, 1117, 1118, 1122, 1123. - </a:t>
            </a:r>
            <a:r>
              <a:rPr lang="es-ES" altLang="en-US" sz="1100" dirty="0" err="1"/>
              <a:t>Withdrawn</a:t>
            </a:r>
            <a:endParaRPr lang="es-ES" altLang="en-US" sz="1100" dirty="0"/>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endParaRPr lang="de-DE" sz="1100" dirty="0"/>
          </a:p>
          <a:p>
            <a:pPr lvl="2"/>
            <a:r>
              <a:rPr lang="de-DE" sz="1100" dirty="0"/>
              <a:t>CID 2243, 2244, 2390, 2391 – doc 11-22-652 Lin (InterDigital)</a:t>
            </a:r>
          </a:p>
          <a:p>
            <a:pPr lvl="2"/>
            <a:r>
              <a:rPr lang="de-DE" sz="1100" dirty="0"/>
              <a:t>CID 2377, 2379, 2374 – doc 11/22-480</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06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2022 – doc 11-22/522 – Naik (Qualcomm)</a:t>
            </a:r>
            <a:endParaRPr lang="nl-NL" sz="1100" dirty="0"/>
          </a:p>
          <a:p>
            <a:pPr lvl="2"/>
            <a:r>
              <a:rPr lang="nl-NL" sz="1100" dirty="0"/>
              <a:t>CIDs – doc 11-22/353 – Rison (Samsung)</a:t>
            </a:r>
          </a:p>
          <a:p>
            <a:pPr lvl="2"/>
            <a:r>
              <a:rPr lang="en-CA" altLang="en-US" sz="1100" dirty="0"/>
              <a:t>CID 1032 – doc 11-22/522 – Asterjadhi (Qualcomm)</a:t>
            </a:r>
          </a:p>
          <a:p>
            <a:pPr lvl="2"/>
            <a:r>
              <a:rPr lang="en-CA" sz="1100" dirty="0" err="1"/>
              <a:t>Misc</a:t>
            </a:r>
            <a:r>
              <a:rPr lang="en-CA" sz="1100" dirty="0"/>
              <a:t> CIDs – doc 11-22/936 - </a:t>
            </a:r>
            <a:r>
              <a:rPr lang="en-CA" altLang="en-US" sz="1100" dirty="0"/>
              <a:t>Asterjadhi (Qualcomm)</a:t>
            </a:r>
            <a:endParaRPr lang="nl-NL" sz="1100" dirty="0"/>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7998" y="29090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s-ES" altLang="en-US" sz="1100" dirty="0"/>
              <a:t>CID 2355, 2356 – </a:t>
            </a:r>
            <a:r>
              <a:rPr lang="es-ES" altLang="en-US" sz="1100" dirty="0" err="1"/>
              <a:t>doc</a:t>
            </a:r>
            <a:r>
              <a:rPr lang="es-ES" altLang="en-US" sz="1100" dirty="0"/>
              <a:t> 11-22/669 – </a:t>
            </a:r>
            <a:r>
              <a:rPr lang="es-ES" altLang="en-US" sz="1100" dirty="0" err="1"/>
              <a:t>Fang</a:t>
            </a:r>
            <a:r>
              <a:rPr lang="es-ES" altLang="en-US" sz="1100" dirty="0"/>
              <a:t> (</a:t>
            </a:r>
            <a:r>
              <a:rPr lang="es-ES" altLang="en-US" sz="1100" dirty="0" err="1"/>
              <a:t>Mediatek</a:t>
            </a:r>
            <a:r>
              <a:rPr lang="es-ES" altLang="en-US" sz="1100" dirty="0"/>
              <a:t>)</a:t>
            </a:r>
          </a:p>
          <a:p>
            <a:pPr lvl="2"/>
            <a:r>
              <a:rPr lang="nn-NO" altLang="en-US" sz="1100" dirty="0"/>
              <a:t>CIDs 2362, 2363 – doc 11-22/691 – Fang (Mediatek)</a:t>
            </a:r>
            <a:endParaRPr lang="es-ES" altLang="en-US" sz="1100" dirty="0"/>
          </a:p>
          <a:p>
            <a:pPr lvl="2"/>
            <a:r>
              <a:rPr lang="en-US" altLang="en-US" sz="1100" dirty="0"/>
              <a:t>PHY and low-level CIDs – doc 11-22/576 – Hart (Cisco)</a:t>
            </a:r>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https://mentor.ieee.org/802.11/dcn/22/11-22-0782-02-000m-telecon-minutes-for-revme-2022-may-802-wireless-interim.docx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https://mentor.ieee.org/802.11/dcn/22/11-22-0846-06-000m-telecon-minutes-for-revme-june-2022.docx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15, 29 – 10am ET, 2hrs</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September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107841</TotalTime>
  <Words>2442</Words>
  <Application>Microsoft Office PowerPoint</Application>
  <PresentationFormat>Widescreen</PresentationFormat>
  <Paragraphs>257</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July 802 Plenary session</vt:lpstr>
      <vt:lpstr>REVme Agenda</vt:lpstr>
      <vt:lpstr>REVme minutes approval</vt:lpstr>
      <vt:lpstr>TGme Timeline</vt:lpstr>
      <vt:lpstr>Motion to Approve REVme Timeline </vt:lpstr>
      <vt:lpstr>Teleconference – Meeting plan until September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4606</cp:revision>
  <cp:lastPrinted>2014-11-04T15:04:57Z</cp:lastPrinted>
  <dcterms:created xsi:type="dcterms:W3CDTF">2007-04-17T18:10:23Z</dcterms:created>
  <dcterms:modified xsi:type="dcterms:W3CDTF">2022-07-12T13:46:12Z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