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E3847-0B14-4492-A4F7-B523C694860D}" v="3" dt="2022-07-08T21:01:21.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7" d="100"/>
          <a:sy n="77" d="100"/>
        </p:scale>
        <p:origin x="204"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EDE3847-0B14-4492-A4F7-B523C694860D}"/>
    <pc:docChg chg="addSld delSld modSld modMainMaster modSection">
      <pc:chgData name="Mike Montemurro" userId="40c20c913ca7511e" providerId="LiveId" clId="{1EDE3847-0B14-4492-A4F7-B523C694860D}" dt="2022-07-08T21:01:21.761" v="28" actId="14100"/>
      <pc:docMkLst>
        <pc:docMk/>
      </pc:docMkLst>
      <pc:sldChg chg="modSp mod">
        <pc:chgData name="Mike Montemurro" userId="40c20c913ca7511e" providerId="LiveId" clId="{1EDE3847-0B14-4492-A4F7-B523C694860D}" dt="2022-07-08T17:32:56.889" v="15" actId="20577"/>
        <pc:sldMkLst>
          <pc:docMk/>
          <pc:sldMk cId="0" sldId="423"/>
        </pc:sldMkLst>
        <pc:spChg chg="mod">
          <ac:chgData name="Mike Montemurro" userId="40c20c913ca7511e" providerId="LiveId" clId="{1EDE3847-0B14-4492-A4F7-B523C694860D}" dt="2022-07-08T17:32:56.889" v="15" actId="20577"/>
          <ac:spMkLst>
            <pc:docMk/>
            <pc:sldMk cId="0" sldId="423"/>
            <ac:spMk id="8195" creationId="{00000000-0000-0000-0000-000000000000}"/>
          </ac:spMkLst>
        </pc:spChg>
      </pc:sldChg>
      <pc:sldChg chg="modSp mod">
        <pc:chgData name="Mike Montemurro" userId="40c20c913ca7511e" providerId="LiveId" clId="{1EDE3847-0B14-4492-A4F7-B523C694860D}" dt="2022-07-08T21:01:21.761" v="28" actId="14100"/>
        <pc:sldMkLst>
          <pc:docMk/>
          <pc:sldMk cId="3830619075" sldId="613"/>
        </pc:sldMkLst>
        <pc:spChg chg="mod">
          <ac:chgData name="Mike Montemurro" userId="40c20c913ca7511e" providerId="LiveId" clId="{1EDE3847-0B14-4492-A4F7-B523C694860D}" dt="2022-07-08T21:01:21.761" v="28" actId="14100"/>
          <ac:spMkLst>
            <pc:docMk/>
            <pc:sldMk cId="3830619075" sldId="613"/>
            <ac:spMk id="4103" creationId="{00000000-0000-0000-0000-000000000000}"/>
          </ac:spMkLst>
        </pc:spChg>
      </pc:sldChg>
      <pc:sldChg chg="modSp mod">
        <pc:chgData name="Mike Montemurro" userId="40c20c913ca7511e" providerId="LiveId" clId="{1EDE3847-0B14-4492-A4F7-B523C694860D}" dt="2022-07-08T17:33:23.088" v="21" actId="20577"/>
        <pc:sldMkLst>
          <pc:docMk/>
          <pc:sldMk cId="2822743645" sldId="850"/>
        </pc:sldMkLst>
        <pc:spChg chg="mod">
          <ac:chgData name="Mike Montemurro" userId="40c20c913ca7511e" providerId="LiveId" clId="{1EDE3847-0B14-4492-A4F7-B523C694860D}" dt="2022-07-08T17:33:23.088" v="21" actId="20577"/>
          <ac:spMkLst>
            <pc:docMk/>
            <pc:sldMk cId="2822743645" sldId="850"/>
            <ac:spMk id="5" creationId="{5C289E12-1085-4168-A398-0F7249308ABA}"/>
          </ac:spMkLst>
        </pc:spChg>
      </pc:sldChg>
      <pc:sldChg chg="del">
        <pc:chgData name="Mike Montemurro" userId="40c20c913ca7511e" providerId="LiveId" clId="{1EDE3847-0B14-4492-A4F7-B523C694860D}" dt="2022-07-08T17:32:45.025" v="4" actId="47"/>
        <pc:sldMkLst>
          <pc:docMk/>
          <pc:sldMk cId="1968720319" sldId="2366"/>
        </pc:sldMkLst>
      </pc:sldChg>
      <pc:sldChg chg="modSp add mod">
        <pc:chgData name="Mike Montemurro" userId="40c20c913ca7511e" providerId="LiveId" clId="{1EDE3847-0B14-4492-A4F7-B523C694860D}" dt="2022-07-08T17:32:40.191" v="3" actId="20577"/>
        <pc:sldMkLst>
          <pc:docMk/>
          <pc:sldMk cId="2423762277" sldId="2367"/>
        </pc:sldMkLst>
        <pc:spChg chg="mod">
          <ac:chgData name="Mike Montemurro" userId="40c20c913ca7511e" providerId="LiveId" clId="{1EDE3847-0B14-4492-A4F7-B523C694860D}" dt="2022-07-08T17:32:21.903" v="1"/>
          <ac:spMkLst>
            <pc:docMk/>
            <pc:sldMk cId="2423762277" sldId="2367"/>
            <ac:spMk id="2" creationId="{1445B411-356B-4362-90AA-30C6AD27300A}"/>
          </ac:spMkLst>
        </pc:spChg>
        <pc:spChg chg="mod">
          <ac:chgData name="Mike Montemurro" userId="40c20c913ca7511e" providerId="LiveId" clId="{1EDE3847-0B14-4492-A4F7-B523C694860D}" dt="2022-07-08T17:32:40.191" v="3" actId="20577"/>
          <ac:spMkLst>
            <pc:docMk/>
            <pc:sldMk cId="2423762277" sldId="2367"/>
            <ac:spMk id="8195" creationId="{00000000-0000-0000-0000-000000000000}"/>
          </ac:spMkLst>
        </pc:spChg>
      </pc:sldChg>
      <pc:sldMasterChg chg="modSp mod">
        <pc:chgData name="Mike Montemurro" userId="40c20c913ca7511e" providerId="LiveId" clId="{1EDE3847-0B14-4492-A4F7-B523C694860D}" dt="2022-07-08T17:33:14.742" v="17" actId="20577"/>
        <pc:sldMasterMkLst>
          <pc:docMk/>
          <pc:sldMasterMk cId="0" sldId="2147483648"/>
        </pc:sldMasterMkLst>
        <pc:spChg chg="mod">
          <ac:chgData name="Mike Montemurro" userId="40c20c913ca7511e" providerId="LiveId" clId="{1EDE3847-0B14-4492-A4F7-B523C694860D}" dt="2022-07-08T17:33:14.742" v="1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2022-07-11</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t>CID 1011 – </a:t>
            </a:r>
            <a:r>
              <a:rPr lang="es-ES" altLang="en-US" sz="1100" dirty="0" err="1"/>
              <a:t>doc</a:t>
            </a:r>
            <a:r>
              <a:rPr lang="es-ES" altLang="en-US" sz="1100" dirty="0"/>
              <a:t> 11-22/115 – Patil (Qualcomm)</a:t>
            </a:r>
          </a:p>
          <a:p>
            <a:pPr lvl="2"/>
            <a:r>
              <a:rPr lang="it-IT" altLang="en-US" sz="1100" dirty="0"/>
              <a:t>CID 1024, 1113 – doc 11-22/528 – Ajami (Qualcomm)</a:t>
            </a:r>
            <a:endParaRPr lang="es-ES"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4330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1"/>
            <a:r>
              <a:rPr lang="en-CA" altLang="en-US" sz="1100" dirty="0"/>
              <a:t>Motions </a:t>
            </a:r>
          </a:p>
          <a:p>
            <a:pPr lvl="2"/>
            <a:r>
              <a:rPr lang="en-CA" altLang="en-US" sz="1100" dirty="0"/>
              <a:t>11-22/0059rX – slides x-y</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a:t>
            </a:r>
            <a:r>
              <a:rPr lang="de-DE" sz="1100"/>
              <a:t>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8328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107810</TotalTime>
  <Words>2422</Words>
  <Application>Microsoft Office PowerPoint</Application>
  <PresentationFormat>Widescreen</PresentationFormat>
  <Paragraphs>257</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4604</cp:revision>
  <cp:lastPrinted>2014-11-04T15:04:57Z</cp:lastPrinted>
  <dcterms:created xsi:type="dcterms:W3CDTF">2007-04-17T18:10:23Z</dcterms:created>
  <dcterms:modified xsi:type="dcterms:W3CDTF">2022-07-08T21:01:22Z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