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2.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906" r:id="rId21"/>
    <p:sldId id="895" r:id="rId22"/>
    <p:sldId id="879" r:id="rId23"/>
    <p:sldId id="896" r:id="rId24"/>
    <p:sldId id="897" r:id="rId25"/>
    <p:sldId id="898" r:id="rId26"/>
    <p:sldId id="899" r:id="rId27"/>
    <p:sldId id="905" r:id="rId28"/>
    <p:sldId id="900" r:id="rId29"/>
    <p:sldId id="901" r:id="rId30"/>
    <p:sldId id="902" r:id="rId31"/>
    <p:sldId id="903" r:id="rId32"/>
    <p:sldId id="904" r:id="rId33"/>
    <p:sldId id="907" r:id="rId34"/>
    <p:sldId id="908" r:id="rId35"/>
    <p:sldId id="842" r:id="rId36"/>
    <p:sldId id="888"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56276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475305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544168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0850</a:t>
            </a:r>
            <a:r>
              <a:rPr lang="en-US" altLang="en-US" sz="1800" b="1" dirty="0"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3-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hyperlink" Target="https://mentor.ieee.org/802.11/dcn/22/11-22-0812-14-00bf-teleconference-minutes-may-july-2022.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560780446"/>
              </p:ext>
            </p:extLst>
          </p:nvPr>
        </p:nvGraphicFramePr>
        <p:xfrm>
          <a:off x="3429000" y="153409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one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two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 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mentor.ieee.org/802.11/dcn/22/11-22-0812-13-00bf-teleconference-minutes-may-july-2022.docx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a:t>Sang Kim</a:t>
            </a:r>
            <a:r>
              <a:rPr lang="en-US" altLang="zh-CN" sz="2000" dirty="0"/>
              <a:t>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940966554"/>
              </p:ext>
            </p:extLst>
          </p:nvPr>
        </p:nvGraphicFramePr>
        <p:xfrm>
          <a:off x="3429000" y="153409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three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p:txBody>
      </p:sp>
    </p:spTree>
    <p:extLst>
      <p:ext uri="{BB962C8B-B14F-4D97-AF65-F5344CB8AC3E}">
        <p14:creationId xmlns:p14="http://schemas.microsoft.com/office/powerpoint/2010/main" val="2582763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10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t>(</a:t>
            </a:r>
            <a:r>
              <a:rPr lang="en-US" altLang="zh-CN" sz="1600" dirty="0" smtClean="0">
                <a:solidFill>
                  <a:srgbClr val="0000FF"/>
                </a:solidFill>
              </a:rPr>
              <a:t>108-109</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smtClean="0"/>
              <a:t>Rojan </a:t>
            </a:r>
            <a:r>
              <a:rPr lang="en-US" altLang="zh-CN" sz="1800" b="1" kern="0" dirty="0"/>
              <a:t>Chitrakar </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a:t>
            </a:r>
            <a:r>
              <a:rPr lang="en-US" altLang="zh-CN" sz="1600" dirty="0"/>
              <a:t>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a:t>
            </a:r>
            <a:r>
              <a:rPr lang="en-US" altLang="zh-CN" sz="1600" dirty="0"/>
              <a:t>22/0889r3, Resolutions for Editorial Comments in CC40 - Part 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Yan </a:t>
            </a:r>
            <a:r>
              <a:rPr lang="en-US" altLang="zh-CN" sz="1800" b="1" kern="0" dirty="0" smtClean="0"/>
              <a:t>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a:t>
            </a:r>
            <a:r>
              <a:rPr lang="en-US" altLang="zh-CN" sz="1600" dirty="0"/>
              <a:t>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Oscar Au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848236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Solomon Trainin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957267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125678</TotalTime>
  <Words>3112</Words>
  <Application>Microsoft Office PowerPoint</Application>
  <PresentationFormat>宽屏</PresentationFormat>
  <Paragraphs>680</Paragraphs>
  <Slides>36</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36</vt:i4>
      </vt:variant>
    </vt:vector>
  </HeadingPairs>
  <TitlesOfParts>
    <vt:vector size="4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5079</cp:revision>
  <cp:lastPrinted>2014-11-04T15:04:57Z</cp:lastPrinted>
  <dcterms:created xsi:type="dcterms:W3CDTF">2007-04-17T18:10:23Z</dcterms:created>
  <dcterms:modified xsi:type="dcterms:W3CDTF">2022-07-13T11:37:32Z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(3)U1aeHWWFKDGCtOV3HmKHlhP/uUREjT85/W767qu5KimH5q/rrSM3tsyxC7CsXwd5CtX4lC2Z
eEqOxM8D6dGUHO220Ixtj+W1XBvH3JtqRhAjNva8EXUD/LUdvj5ZUJ4IvaR/FFH27MLChE1o
sUQxGK39KxQrQuDzQQIrQE+3sYxAPi4GKmtoOv2SqZwyutgcM94IYDdn7gcGFlJCkbE+xhnI
EpTPLYGNEZUeebJxRP</vt:lpwstr>
  </property>
  <property fmtid="{D5CDD505-2E9C-101B-9397-08002B2CF9AE}" pid="27" name="_2015_ms_pID_7253431">
    <vt:lpwstr>Su2nsQqiqJS62Rz3JGgXWBGxTxnboCfdrKr5Eo9doyGqRnhIbyoaJZ
XK++J3DVoHY1doIKl9foElI9jV9vATBvqk9y0RYhEoAp/4SGKTrRKfq6mI4iukU83qnJyj0R
Fw+EDL5BP2KPIJMxodcQwOeXuoOfJVwvzk27rhXZ8S8YsAvSGS1Niukrrpd7QEdHUs9wxvxy
IJabknk3WZDqNK/KTqth0mwqYtJ4JpY94Okl</vt:lpwstr>
  </property>
  <property fmtid="{D5CDD505-2E9C-101B-9397-08002B2CF9AE}" pid="28" name="_2015_ms_pID_7253432">
    <vt:lpwstr>PIRG26RLx+24kZSRCRSA3MY=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