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8" r:id="rId20"/>
    <p:sldId id="297" r:id="rId21"/>
    <p:sldId id="314" r:id="rId22"/>
    <p:sldId id="2377" r:id="rId23"/>
    <p:sldId id="308" r:id="rId24"/>
    <p:sldId id="2375" r:id="rId25"/>
    <p:sldId id="2370" r:id="rId26"/>
    <p:sldId id="2374" r:id="rId27"/>
    <p:sldId id="2367" r:id="rId28"/>
    <p:sldId id="307" r:id="rId29"/>
    <p:sldId id="310" r:id="rId30"/>
    <p:sldId id="295" r:id="rId31"/>
    <p:sldId id="311" r:id="rId32"/>
    <p:sldId id="313"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123" d="100"/>
          <a:sy n="123" d="100"/>
        </p:scale>
        <p:origin x="516"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22</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8959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802.11-22/0844r0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773-00-00bh-minutes-tgbh-interim-meeting-ma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924-00-00bh-802-11bh-telecon-minutes-june-21-2022.docx" TargetMode="External"/><Relationship Id="rId5" Type="http://schemas.openxmlformats.org/officeDocument/2006/relationships/hyperlink" Target="https://mentor.ieee.org/802.11/dcn/22/11-22-0903-00-00bh-802-11bh-telecon-minutes-june-14-2022.docx" TargetMode="External"/><Relationship Id="rId4" Type="http://schemas.openxmlformats.org/officeDocument/2006/relationships/hyperlink" Target="https://mentor.ieee.org/802.11/dcn/22/11-22-0822-01-00bh-802-11bh-telecon-minutes-may-24-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2/11-22-0653-00-0000-2022-march-wba-whitepaper-re-device-identification.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2/11-22-0668-00-0000-liaison-statement-from-wba-re-wi-fi-devices-identification-group.pdf" TargetMode="Externa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435-02-00bh-open-issues-from-issues-tracking.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TGbh-agenda-2022-July-Plenary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2022-06-24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06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12 July 2022,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Interim meetings: Tuesday, 13:30-15:30; Wednesday, 8:00-10:00, Wednesday, 19:00-21:00; Thursday 13:30-15:30</a:t>
            </a:r>
          </a:p>
          <a:p>
            <a:pPr marL="857250" lvl="1" indent="-457200">
              <a:lnSpc>
                <a:spcPct val="90000"/>
              </a:lnSpc>
              <a:spcBef>
                <a:spcPts val="0"/>
              </a:spcBef>
              <a:spcAft>
                <a:spcPts val="600"/>
              </a:spcAft>
              <a:buFont typeface="Arial" panose="020B0604020202020204" pitchFamily="34" charset="0"/>
              <a:buChar char="•"/>
              <a:defRPr/>
            </a:pPr>
            <a:r>
              <a:rPr lang="en-US" sz="2400" dirty="0"/>
              <a:t>Approve May plenary and May/June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Secretary appointment/confirmation – Peter Yee (motion: slide 22)</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&lt;</a:t>
            </a:r>
            <a:r>
              <a:rPr lang="en-US" sz="2800" dirty="0" err="1"/>
              <a:t>tbd</a:t>
            </a:r>
            <a:r>
              <a:rPr lang="en-US" sz="2800" dirty="0"/>
              <a:t>&gt;; plan for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May Interim session: </a:t>
            </a:r>
            <a:r>
              <a:rPr lang="en-US" sz="2400" dirty="0">
                <a:hlinkClick r:id="rId3"/>
              </a:rPr>
              <a:t>11-22/0773r0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May 24: </a:t>
            </a:r>
            <a:r>
              <a:rPr lang="en-US" sz="2400" dirty="0">
                <a:hlinkClick r:id="rId4"/>
              </a:rPr>
              <a:t>11-22/0822r1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14: </a:t>
            </a:r>
            <a:r>
              <a:rPr lang="en-US" sz="2400" dirty="0">
                <a:hlinkClick r:id="rId5"/>
              </a:rPr>
              <a:t>11-22/0903r0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21: </a:t>
            </a:r>
            <a:r>
              <a:rPr lang="en-US" sz="2400" dirty="0">
                <a:hlinkClick r:id="rId6"/>
              </a:rPr>
              <a:t>11-22/0924r0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June 28: &lt;</a:t>
            </a:r>
            <a:r>
              <a:rPr lang="en-US" sz="2400" dirty="0" err="1"/>
              <a:t>tbd</a:t>
            </a:r>
            <a:r>
              <a:rPr lang="en-US" sz="2400" dirty="0"/>
              <a:t>&gt;</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D0.2 CC							</a:t>
            </a:r>
            <a:r>
              <a:rPr lang="en-US" altLang="zh-CN" sz="2400" dirty="0">
                <a:solidFill>
                  <a:schemeClr val="tx1"/>
                </a:solidFill>
                <a:highlight>
                  <a:srgbClr val="00FF00"/>
                </a:highlight>
                <a:sym typeface="Wingdings" panose="05000000000000000000" pitchFamily="2" charset="2"/>
              </a:rPr>
              <a:t>May 2022</a:t>
            </a:r>
            <a:endParaRPr lang="en-US" altLang="zh-CN" sz="2400" dirty="0">
              <a:solidFill>
                <a:schemeClr val="tx1"/>
              </a:solidFill>
            </a:endParaRPr>
          </a:p>
          <a:p>
            <a:pPr lvl="1" algn="just">
              <a:spcBef>
                <a:spcPts val="0"/>
              </a:spcBef>
            </a:pPr>
            <a:r>
              <a:rPr lang="en-US" altLang="zh-CN" sz="2400" dirty="0"/>
              <a:t>Initial Letter Ballot (D1.0)		Jul 2022</a:t>
            </a:r>
          </a:p>
          <a:p>
            <a:pPr lvl="1" algn="just">
              <a:spcBef>
                <a:spcPts val="0"/>
              </a:spcBef>
            </a:pPr>
            <a:r>
              <a:rPr lang="en-US" altLang="zh-CN" sz="2400" dirty="0"/>
              <a:t>Recirculation LB (D2.0)			Sep 2022</a:t>
            </a:r>
          </a:p>
          <a:p>
            <a:pPr lvl="1" algn="just">
              <a:spcBef>
                <a:spcPts val="0"/>
              </a:spcBef>
            </a:pPr>
            <a:r>
              <a:rPr lang="en-US" altLang="zh-CN" sz="2400" dirty="0"/>
              <a:t>Initial SA Ballot (D3.0)			Jan 2023</a:t>
            </a:r>
          </a:p>
          <a:p>
            <a:pPr lvl="1" algn="just">
              <a:spcBef>
                <a:spcPts val="0"/>
              </a:spcBef>
            </a:pPr>
            <a:r>
              <a:rPr lang="en-US" altLang="zh-CN" sz="2400" dirty="0"/>
              <a:t>Final 802.11 WG approval		May 2023</a:t>
            </a:r>
          </a:p>
          <a:p>
            <a:pPr lvl="1" algn="just">
              <a:spcBef>
                <a:spcPts val="0"/>
              </a:spcBef>
            </a:pPr>
            <a:r>
              <a:rPr lang="en-US" altLang="zh-CN" sz="2400" dirty="0"/>
              <a:t>802 EC approval					Jul 2023</a:t>
            </a:r>
          </a:p>
          <a:p>
            <a:pPr lvl="1">
              <a:spcBef>
                <a:spcPts val="0"/>
              </a:spcBef>
            </a:pPr>
            <a:r>
              <a:rPr lang="en-US" altLang="zh-CN" sz="2400" dirty="0" err="1"/>
              <a:t>RevCom</a:t>
            </a:r>
            <a:r>
              <a:rPr lang="en-US" altLang="zh-CN" sz="2400" dirty="0"/>
              <a:t> and SASB approval		Jul/Aug/Sep?’23 </a:t>
            </a:r>
          </a:p>
          <a:p>
            <a:pPr lvl="1" algn="just">
              <a:spcBef>
                <a:spcPts val="0"/>
              </a:spcBef>
            </a:pPr>
            <a:endParaRPr lang="en-US" sz="2400" b="1" dirty="0"/>
          </a:p>
          <a:p>
            <a:pPr lvl="1" algn="just">
              <a:spcBef>
                <a:spcPts val="0"/>
              </a:spcBef>
            </a:pPr>
            <a:r>
              <a:rPr lang="en-US" sz="2400" b="1" dirty="0"/>
              <a:t>Chair proposed for TGbh review/consensus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Interim meetings: Tuesday, 13:30-15:30; Wednesday, 8:00-10:00, Wednesday, 19:00-21:00;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&lt;</a:t>
            </a:r>
            <a:r>
              <a:rPr lang="en-US" sz="2800" dirty="0" err="1"/>
              <a:t>tbd</a:t>
            </a:r>
            <a:r>
              <a:rPr lang="en-US" sz="2800" dirty="0"/>
              <a:t>&gt;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956208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July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July 2022, 19:30-21:30 ET</a:t>
            </a:r>
            <a:endParaRPr lang="en-GB" dirty="0"/>
          </a:p>
        </p:txBody>
      </p:sp>
      <p:sp>
        <p:nvSpPr>
          <p:cNvPr id="4098" name="Rectangle 2"/>
          <p:cNvSpPr>
            <a:spLocks noGrp="1" noChangeArrowheads="1"/>
          </p:cNvSpPr>
          <p:nvPr>
            <p:ph idx="1"/>
          </p:nvPr>
        </p:nvSpPr>
        <p:spPr>
          <a:xfrm>
            <a:off x="762000" y="1144586"/>
            <a:ext cx="10744199" cy="5330828"/>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July Interim meetings: Tuesday, 13:30-15:30; Wednesday, 8:00-10:00, Wednesday, 19:00-21:00; Thursday 13:30-15:30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&lt;</a:t>
            </a:r>
            <a:r>
              <a:rPr lang="en-US" sz="2800" dirty="0" err="1"/>
              <a:t>tbd</a:t>
            </a:r>
            <a:r>
              <a:rPr lang="en-US" sz="2800" dirty="0"/>
              <a:t>&gt;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July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Next meetings plan</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 &lt;</a:t>
            </a:r>
            <a:r>
              <a:rPr lang="en-US" sz="2800" dirty="0" err="1"/>
              <a:t>tbd</a:t>
            </a:r>
            <a:r>
              <a:rPr lang="en-US" sz="2800" dirty="0"/>
              <a:t>&gt;</a:t>
            </a:r>
          </a:p>
          <a:p>
            <a:pPr marL="857250" lvl="1" indent="-457200">
              <a:lnSpc>
                <a:spcPct val="70000"/>
              </a:lnSpc>
              <a:spcBef>
                <a:spcPts val="300"/>
              </a:spcBef>
              <a:spcAft>
                <a:spcPts val="600"/>
              </a:spcAft>
              <a:buFont typeface="Arial" panose="020B0604020202020204" pitchFamily="34" charset="0"/>
              <a:buChar char="•"/>
              <a:defRPr/>
            </a:pPr>
            <a:r>
              <a:rPr lang="en-US" sz="2400" dirty="0"/>
              <a:t>Comment resolutions</a:t>
            </a:r>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24)</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r>
              <a:rPr lang="en-US" sz="2800" b="0" dirty="0">
                <a:hlinkClick r:id="rId6"/>
              </a:rPr>
              <a:t>11-22/0668r0</a:t>
            </a:r>
            <a:r>
              <a:rPr lang="en-US" sz="2800" b="0" dirty="0"/>
              <a:t>, </a:t>
            </a:r>
            <a:r>
              <a:rPr lang="en-US" sz="2800" b="0" dirty="0">
                <a:hlinkClick r:id="rId7"/>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Next steps</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 Secretary confirmation Motion</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Confirm Peter Yee TGbh Secretary (in addition to Vice Chair)</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endParaRPr lang="en-US" dirty="0"/>
          </a:p>
          <a:p>
            <a:pPr marL="0" indent="0">
              <a:lnSpc>
                <a:spcPct val="90000"/>
              </a:lnSpc>
              <a:spcBef>
                <a:spcPts val="300"/>
              </a:spcBef>
              <a:defRPr/>
            </a:pPr>
            <a:r>
              <a:rPr lang="en-US" dirty="0"/>
              <a:t>Note: </a:t>
            </a:r>
            <a:r>
              <a:rPr lang="en-US" sz="2400" dirty="0"/>
              <a:t>Secretary is appointed by TG Chair, confirmed by TG motion</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nSpc>
                <a:spcPct val="90000"/>
              </a:lnSpc>
              <a:spcBef>
                <a:spcPts val="0"/>
              </a:spcBef>
              <a:spcAft>
                <a:spcPts val="300"/>
              </a:spcAft>
              <a:buFont typeface="Arial" panose="020B0604020202020204" pitchFamily="34" charset="0"/>
              <a:buChar char="•"/>
              <a:defRPr/>
            </a:pPr>
            <a:endParaRPr lang="en-US" altLang="en-US" sz="28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 &lt;</a:t>
            </a:r>
            <a:r>
              <a:rPr lang="en-US" altLang="en-US" sz="2800" dirty="0" err="1">
                <a:solidFill>
                  <a:schemeClr val="tx1"/>
                </a:solidFill>
              </a:rPr>
              <a:t>tbd</a:t>
            </a:r>
            <a:r>
              <a:rPr lang="en-US" altLang="en-US" sz="2800" dirty="0">
                <a:solidFill>
                  <a:schemeClr val="tx1"/>
                </a:solidFill>
              </a:rPr>
              <a:t>&gt;</a:t>
            </a:r>
          </a:p>
          <a:p>
            <a:pPr marL="457200" indent="-457200">
              <a:lnSpc>
                <a:spcPct val="90000"/>
              </a:lnSpc>
              <a:spcBef>
                <a:spcPts val="0"/>
              </a:spcBef>
              <a:spcAft>
                <a:spcPts val="300"/>
              </a:spcAft>
              <a:buFont typeface="Arial" panose="020B0604020202020204" pitchFamily="34" charset="0"/>
              <a:buChar char="•"/>
              <a:defRPr/>
            </a:pPr>
            <a:r>
              <a:rPr lang="en-US" altLang="en-US" sz="2800" dirty="0">
                <a:solidFill>
                  <a:schemeClr val="tx1"/>
                </a:solidFill>
              </a:rPr>
              <a:t>Consider: </a:t>
            </a:r>
            <a:r>
              <a:rPr lang="en-US" sz="2800" dirty="0"/>
              <a:t>Open issues from Issues Tracking document </a:t>
            </a:r>
            <a:r>
              <a:rPr lang="en-US" sz="2800" dirty="0">
                <a:hlinkClick r:id="rId3"/>
              </a:rPr>
              <a:t>11-22/0435r2</a:t>
            </a:r>
            <a:r>
              <a:rPr lang="en-US" sz="2800" dirty="0"/>
              <a:t> </a:t>
            </a:r>
          </a:p>
          <a:p>
            <a:pPr marL="0" indent="0">
              <a:lnSpc>
                <a:spcPct val="90000"/>
              </a:lnSpc>
              <a:spcBef>
                <a:spcPts val="0"/>
              </a:spcBef>
              <a:spcAft>
                <a:spcPts val="300"/>
              </a:spcAft>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Sept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Sept session:</a:t>
            </a:r>
          </a:p>
          <a:p>
            <a:pPr marL="457200" indent="-457200">
              <a:buFont typeface="Arial" panose="020B0604020202020204" pitchFamily="34" charset="0"/>
              <a:buChar char="•"/>
            </a:pPr>
            <a:endParaRPr lang="en-US" sz="2800" dirty="0"/>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US Memorial Day, US July 4</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10 AM ET (10 pm China, 11pm Japan),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July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Vacant</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23014</TotalTime>
  <Words>2979</Words>
  <Application>Microsoft Office PowerPoint</Application>
  <PresentationFormat>Widescreen</PresentationFormat>
  <Paragraphs>359</Paragraphs>
  <Slides>32</Slides>
  <Notes>19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Calibri</vt:lpstr>
      <vt:lpstr>Helvetica</vt:lpstr>
      <vt:lpstr>Monotype Sorts</vt:lpstr>
      <vt:lpstr>Times New Roman</vt:lpstr>
      <vt:lpstr>Office Theme</vt:lpstr>
      <vt:lpstr>Document</vt:lpstr>
      <vt:lpstr>TGbh-agenda-2022-July-Plenary</vt:lpstr>
      <vt:lpstr>Abstract</vt:lpstr>
      <vt:lpstr>IEEE 802.11 TGbh   Randomized and Changing MAC Addresses (RCM)</vt:lpstr>
      <vt:lpstr>Registration for the July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12 July 2022, 13:30-15:30 ET</vt:lpstr>
      <vt:lpstr>Approve prior TGbh minutes</vt:lpstr>
      <vt:lpstr>Timeline</vt:lpstr>
      <vt:lpstr>TGbh Agenda – 13 July 2022, 8:00-10:00 ET</vt:lpstr>
      <vt:lpstr>TGbh Agenda – 13 July 2022, 19:30-21:30 ET</vt:lpstr>
      <vt:lpstr>TGbh Agenda – 14 July 2022, 13:30-15:30 ET</vt:lpstr>
      <vt:lpstr> Secretary confirmation Motion</vt:lpstr>
      <vt:lpstr>Contributions</vt:lpstr>
      <vt:lpstr>Way forward</vt:lpstr>
      <vt:lpstr>Motion X – Dx.x update</vt:lpstr>
      <vt:lpstr>Motion X - TGbh initial WG ballot</vt:lpstr>
      <vt:lpstr>Sept plenary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268</cp:revision>
  <cp:lastPrinted>1601-01-01T00:00:00Z</cp:lastPrinted>
  <dcterms:created xsi:type="dcterms:W3CDTF">2021-01-26T19:12:38Z</dcterms:created>
  <dcterms:modified xsi:type="dcterms:W3CDTF">2022-06-24T21:18:50Z</dcterms:modified>
</cp:coreProperties>
</file>