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97" r:id="rId21"/>
    <p:sldId id="314" r:id="rId22"/>
    <p:sldId id="2377" r:id="rId23"/>
    <p:sldId id="308" r:id="rId24"/>
    <p:sldId id="2375" r:id="rId25"/>
    <p:sldId id="2370" r:id="rId26"/>
    <p:sldId id="2374" r:id="rId27"/>
    <p:sldId id="2367" r:id="rId28"/>
    <p:sldId id="307" r:id="rId29"/>
    <p:sldId id="310" r:id="rId30"/>
    <p:sldId id="295" r:id="rId31"/>
    <p:sldId id="311" r:id="rId32"/>
    <p:sldId id="313"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23" d="100"/>
          <a:sy n="123" d="100"/>
        </p:scale>
        <p:origin x="51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6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Interim meetings: Tuesday, 13:30-15:30; Wednesday, 8:00-10:00, Wednesday, 19:00-21:00;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22)</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&lt;</a:t>
            </a:r>
            <a:r>
              <a:rPr lang="en-US" sz="2800" dirty="0" err="1"/>
              <a:t>tbd</a:t>
            </a:r>
            <a:r>
              <a:rPr lang="en-US" sz="2800" dirty="0"/>
              <a:t>&gt;;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Interim meetings: Tuesday, 13:30-15:30; Wednesday, 8:00-10:00, Wednesday, 19:00-21:00;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&lt;</a:t>
            </a:r>
            <a:r>
              <a:rPr lang="en-US" sz="2800" dirty="0" err="1"/>
              <a:t>tbd</a:t>
            </a:r>
            <a:r>
              <a:rPr lang="en-US" sz="2800" dirty="0"/>
              <a:t>&gt;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19:30-21:30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Interim meetings: Tuesday, 13:30-15:30; Wednesday, 8:00-10:00, Wednesday, 19:00-21:00;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&lt;</a:t>
            </a:r>
            <a:r>
              <a:rPr lang="en-US" sz="2800" dirty="0" err="1"/>
              <a:t>tbd</a:t>
            </a:r>
            <a:r>
              <a:rPr lang="en-US" sz="2800" dirty="0"/>
              <a:t>&gt;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&lt;</a:t>
            </a:r>
            <a:r>
              <a:rPr lang="en-US" sz="2800" dirty="0" err="1"/>
              <a:t>tbd</a:t>
            </a:r>
            <a:r>
              <a:rPr lang="en-US" sz="2800" dirty="0"/>
              <a:t>&gt;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 &lt;</a:t>
            </a:r>
            <a:r>
              <a:rPr lang="en-US" altLang="en-US" sz="2800" dirty="0" err="1">
                <a:solidFill>
                  <a:schemeClr val="tx1"/>
                </a:solidFill>
              </a:rPr>
              <a:t>tbd</a:t>
            </a:r>
            <a:r>
              <a:rPr lang="en-US" altLang="en-US" sz="2800" dirty="0">
                <a:solidFill>
                  <a:schemeClr val="tx1"/>
                </a:solidFill>
              </a:rPr>
              <a:t>&gt;</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from Issues Tracking document </a:t>
            </a:r>
            <a:r>
              <a:rPr lang="en-US" sz="2800" dirty="0">
                <a:hlinkClick r:id="rId3"/>
              </a:rPr>
              <a:t>11-22/0435r2</a:t>
            </a:r>
            <a:r>
              <a:rPr lang="en-US" sz="28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23014</TotalTime>
  <Words>2979</Words>
  <Application>Microsoft Office PowerPoint</Application>
  <PresentationFormat>Widescreen</PresentationFormat>
  <Paragraphs>359</Paragraphs>
  <Slides>32</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13 July 2022, 19:30-21:30 ET</vt:lpstr>
      <vt:lpstr>TGbh Agenda – 14 July 2022, 13:30-15:30 ET</vt:lpstr>
      <vt:lpstr> Secretary confirmation Motion</vt:lpstr>
      <vt:lpstr>Contributions</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268</cp:revision>
  <cp:lastPrinted>1601-01-01T00:00:00Z</cp:lastPrinted>
  <dcterms:created xsi:type="dcterms:W3CDTF">2021-01-26T19:12:38Z</dcterms:created>
  <dcterms:modified xsi:type="dcterms:W3CDTF">2022-06-24T21:18:50Z</dcterms:modified>
</cp:coreProperties>
</file>